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Smith Kaart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Oefening 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December 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Smith kaart van de impedantie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179576"/>
            <a:ext cx="50292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###### Berekening admittantie voor verschillende lengtes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admittantie: belasting + open transmissielijn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179576"/>
            <a:ext cx="50292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circuit van de aangepaste antenne.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179576"/>
            <a:ext cx="1092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