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Oefening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derde oplossing als admitantie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derde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vierde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vierde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vijfde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vijfde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zesde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zesde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zevende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zevende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 Smith Kaart Oefening 4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achtste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achtste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 Opgave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Gebruik je Smith kaart om een antenne van 150 Ohm aan te passen aan een coax van 50 Ohm voor een frequentie van 600 MHz ($\lambda$= 25 cm; $\epsilon_r$=4)? Welke verschillende oplossingen zijn er mogelijk?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eerste oplossing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eerste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 Oplossing 2: Bijplaatsen van een inductantie in serie</a:t>
            </a:r>
            <a:endParaRPr sz="3000" b="0" i="0">
              <a:latin typeface="Calibri"/>
            </a:endParaRPr>
          </a:p>
          <a:p>
            <a:endParaRPr sz="3000" b="0" i="0">
              <a:latin typeface="Calibri"/>
            </a:endParaRPr>
          </a:p>
          <a:p>
            <a:r>
              <a:rPr sz="3000" b="0" i="0">
                <a:latin typeface="Calibri"/>
              </a:rPr>
              <a:t>We plaatsen $\frac{Z_L}{Z_0}=3$ op de Smith kaart en we zoeken waar we de r=1 cirkel snijden in het onderste deel van de kaart.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tweede oplossing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tweede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derde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