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4"/>
  </p:notesMasterIdLst>
  <p:handoutMasterIdLst>
    <p:handoutMasterId r:id="rId5"/>
  </p:handout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77"/>
    <a:srgbClr val="00417E"/>
    <a:srgbClr val="CCD9E5"/>
    <a:srgbClr val="001D41"/>
    <a:srgbClr val="00407A"/>
    <a:srgbClr val="1D8DB0"/>
    <a:srgbClr val="2F4D5D"/>
    <a:srgbClr val="DCE7F0"/>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23DD4-0D8F-42BF-03D6-502415FC1AAF}" v="2" dt="2024-10-09T09:54:02.751"/>
    <p1510:client id="{CA0D525A-2713-A843-8F3B-3627E917FE48}" v="41" dt="2024-10-07T17:10:15.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26" autoAdjust="0"/>
    <p:restoredTop sz="96241"/>
  </p:normalViewPr>
  <p:slideViewPr>
    <p:cSldViewPr snapToGrid="0" snapToObjects="1">
      <p:cViewPr varScale="1">
        <p:scale>
          <a:sx n="64" d="100"/>
          <a:sy n="64" d="100"/>
        </p:scale>
        <p:origin x="954" y="6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8" d="100"/>
          <a:sy n="158" d="100"/>
        </p:scale>
        <p:origin x="4240" y="208"/>
      </p:cViewPr>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slideMaster" Target="slideMasters/slideMaster1.xml"/><Relationship Id="rId4" Type="http://schemas.openxmlformats.org/officeDocument/2006/relationships/notesMaster" Target="notesMasters/notesMaster1.xml"/><Relationship Id="rId5" Type="http://schemas.openxmlformats.org/officeDocument/2006/relationships/handoutMaster" Target="handoutMasters/handoutMaster1.xml"/><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0" Type="http://schemas.microsoft.com/office/2015/10/relationships/revisionInfo" Target="revisionInfo.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591CCF-F6FD-734B-854A-5BC033593B1E}" type="datetimeFigureOut">
              <a:rPr lang="nl-NL" smtClean="0"/>
              <a:t>4-11-2024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52A6D4-CD3D-5148-8B70-A84796F20135}" type="slidenum">
              <a:rPr lang="nl-NL" smtClean="0"/>
              <a:t>‹#›</a:t>
            </a:fld>
            <a:endParaRPr lang="nl-NL"/>
          </a:p>
        </p:txBody>
      </p:sp>
    </p:spTree>
    <p:extLst>
      <p:ext uri="{BB962C8B-B14F-4D97-AF65-F5344CB8AC3E}">
        <p14:creationId xmlns:p14="http://schemas.microsoft.com/office/powerpoint/2010/main" val="45891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66214-DB21-4647-B5DA-0D17CA592867}" type="datetimeFigureOut">
              <a:rPr lang="nl-NL" smtClean="0"/>
              <a:t>4-11-2024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4E32A-327F-AF4B-8E1F-209FBF93D26D}" type="slidenum">
              <a:rPr lang="nl-NL" smtClean="0"/>
              <a:t>‹#›</a:t>
            </a:fld>
            <a:endParaRPr lang="nl-NL"/>
          </a:p>
        </p:txBody>
      </p:sp>
    </p:spTree>
    <p:extLst>
      <p:ext uri="{BB962C8B-B14F-4D97-AF65-F5344CB8AC3E}">
        <p14:creationId xmlns:p14="http://schemas.microsoft.com/office/powerpoint/2010/main" val="146404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1" name="Rechthoek 10">
            <a:extLst>
              <a:ext uri="{FF2B5EF4-FFF2-40B4-BE49-F238E27FC236}">
                <a16:creationId xmlns:a16="http://schemas.microsoft.com/office/drawing/2014/main" id="{D846E527-02A1-754A-9B67-B58DABD12B01}"/>
              </a:ext>
            </a:extLst>
          </p:cNvPr>
          <p:cNvSpPr/>
          <p:nvPr userDrawn="1"/>
        </p:nvSpPr>
        <p:spPr>
          <a:xfrm>
            <a:off x="0" y="0"/>
            <a:ext cx="12193200" cy="6858000"/>
          </a:xfrm>
          <a:prstGeom prst="rect">
            <a:avLst/>
          </a:prstGeom>
          <a:solidFill>
            <a:srgbClr val="00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3" name="Titel 2">
            <a:extLst>
              <a:ext uri="{FF2B5EF4-FFF2-40B4-BE49-F238E27FC236}">
                <a16:creationId xmlns:a16="http://schemas.microsoft.com/office/drawing/2014/main" id="{68BDB9EC-0874-2647-AB98-1103A741C35F}"/>
              </a:ext>
            </a:extLst>
          </p:cNvPr>
          <p:cNvSpPr>
            <a:spLocks noGrp="1"/>
          </p:cNvSpPr>
          <p:nvPr>
            <p:ph type="title" hasCustomPrompt="1"/>
          </p:nvPr>
        </p:nvSpPr>
        <p:spPr>
          <a:xfrm>
            <a:off x="6333667" y="1730829"/>
            <a:ext cx="5283534" cy="1380672"/>
          </a:xfrm>
        </p:spPr>
        <p:txBody>
          <a:bodyPr anchor="ctr" anchorCtr="0">
            <a:normAutofit/>
          </a:bodyPr>
          <a:lstStyle>
            <a:lvl1pPr>
              <a:defRPr sz="4000" b="1" i="0" baseline="0">
                <a:solidFill>
                  <a:schemeClr val="bg1"/>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pic>
        <p:nvPicPr>
          <p:cNvPr id="8" name="Afbeelding 7" descr="Afbeelding met Lettertype, Graphics, logo, schermopname&#10;&#10;Automatisch gegenereerde beschrijving">
            <a:extLst>
              <a:ext uri="{FF2B5EF4-FFF2-40B4-BE49-F238E27FC236}">
                <a16:creationId xmlns:a16="http://schemas.microsoft.com/office/drawing/2014/main" id="{5D495572-740C-622D-A0A0-55B335E879EE}"/>
              </a:ext>
            </a:extLst>
          </p:cNvPr>
          <p:cNvPicPr>
            <a:picLocks noChangeAspect="1"/>
          </p:cNvPicPr>
          <p:nvPr userDrawn="1"/>
        </p:nvPicPr>
        <p:blipFill>
          <a:blip r:embed="rId2"/>
          <a:stretch>
            <a:fillRect/>
          </a:stretch>
        </p:blipFill>
        <p:spPr>
          <a:xfrm>
            <a:off x="9249045" y="5969498"/>
            <a:ext cx="2520000" cy="495158"/>
          </a:xfrm>
          <a:prstGeom prst="rect">
            <a:avLst/>
          </a:prstGeom>
        </p:spPr>
      </p:pic>
      <p:sp>
        <p:nvSpPr>
          <p:cNvPr id="9" name="Titel 2">
            <a:extLst>
              <a:ext uri="{FF2B5EF4-FFF2-40B4-BE49-F238E27FC236}">
                <a16:creationId xmlns:a16="http://schemas.microsoft.com/office/drawing/2014/main" id="{3DAE7C1F-2FF5-D159-64D6-93BFDEDD4C19}"/>
              </a:ext>
            </a:extLst>
          </p:cNvPr>
          <p:cNvSpPr txBox="1">
            <a:spLocks/>
          </p:cNvSpPr>
          <p:nvPr userDrawn="1"/>
        </p:nvSpPr>
        <p:spPr>
          <a:xfrm>
            <a:off x="6333667" y="4484914"/>
            <a:ext cx="5283534" cy="642257"/>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4000" b="1" i="0" kern="1200" baseline="0">
                <a:solidFill>
                  <a:schemeClr val="bg1"/>
                </a:solidFill>
                <a:latin typeface="Arial" panose="020B0604020202020204" pitchFamily="34" charset="0"/>
                <a:ea typeface="+mj-ea"/>
                <a:cs typeface="+mj-cs"/>
              </a:defRPr>
            </a:lvl1pPr>
          </a:lstStyle>
          <a:p>
            <a:endParaRPr lang="nl-BE" sz="2000" b="0" i="0" baseline="0" dirty="0"/>
          </a:p>
        </p:txBody>
      </p:sp>
      <p:pic>
        <p:nvPicPr>
          <p:cNvPr id="2" name="Afbeelding 1" descr="Afbeelding met hemel, wolk, boom, buitenshuis&#10;&#10;Automatisch gegenereerde beschrijving">
            <a:extLst>
              <a:ext uri="{FF2B5EF4-FFF2-40B4-BE49-F238E27FC236}">
                <a16:creationId xmlns:a16="http://schemas.microsoft.com/office/drawing/2014/main" id="{DA484900-A2DD-A037-AEFC-73FE156CB5B0}"/>
              </a:ext>
            </a:extLst>
          </p:cNvPr>
          <p:cNvPicPr>
            <a:picLocks noChangeAspect="1"/>
          </p:cNvPicPr>
          <p:nvPr userDrawn="1"/>
        </p:nvPicPr>
        <p:blipFill>
          <a:blip r:embed="rId3"/>
          <a:stretch>
            <a:fillRect/>
          </a:stretch>
        </p:blipFill>
        <p:spPr>
          <a:xfrm>
            <a:off x="-1080000" y="0"/>
            <a:ext cx="7298098" cy="6868798"/>
          </a:xfrm>
          <a:prstGeom prst="rect">
            <a:avLst/>
          </a:prstGeom>
        </p:spPr>
      </p:pic>
    </p:spTree>
    <p:extLst>
      <p:ext uri="{BB962C8B-B14F-4D97-AF65-F5344CB8AC3E}">
        <p14:creationId xmlns:p14="http://schemas.microsoft.com/office/powerpoint/2010/main" val="169975943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atste pagina">
    <p:spTree>
      <p:nvGrpSpPr>
        <p:cNvPr id="1" name=""/>
        <p:cNvGrpSpPr/>
        <p:nvPr/>
      </p:nvGrpSpPr>
      <p:grpSpPr>
        <a:xfrm>
          <a:off x="0" y="0"/>
          <a:ext cx="0" cy="0"/>
          <a:chOff x="0" y="0"/>
          <a:chExt cx="0" cy="0"/>
        </a:xfrm>
      </p:grpSpPr>
      <p:pic>
        <p:nvPicPr>
          <p:cNvPr id="8" name="Afbeelding 7" descr="Afbeelding met tekst, schermopname, Elektrisch blauw, Lettertype&#10;&#10;Automatisch gegenereerde beschrijving">
            <a:extLst>
              <a:ext uri="{FF2B5EF4-FFF2-40B4-BE49-F238E27FC236}">
                <a16:creationId xmlns:a16="http://schemas.microsoft.com/office/drawing/2014/main" id="{6D73E500-2118-B683-D4F6-FD660F35371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5606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CCD9E5"/>
        </a:solidFill>
        <a:effectLst/>
      </p:bgPr>
    </p:bg>
    <p:spTree>
      <p:nvGrpSpPr>
        <p:cNvPr id="1" name=""/>
        <p:cNvGrpSpPr/>
        <p:nvPr/>
      </p:nvGrpSpPr>
      <p:grpSpPr>
        <a:xfrm>
          <a:off x="0" y="0"/>
          <a:ext cx="0" cy="0"/>
          <a:chOff x="0" y="0"/>
          <a:chExt cx="0" cy="0"/>
        </a:xfrm>
      </p:grpSpPr>
      <p:pic>
        <p:nvPicPr>
          <p:cNvPr id="10" name="Afbeelding 9" descr="Afbeelding met Graphics, typografie, ontwerp&#10;&#10;Automatisch gegenereerde beschrijving">
            <a:extLst>
              <a:ext uri="{FF2B5EF4-FFF2-40B4-BE49-F238E27FC236}">
                <a16:creationId xmlns:a16="http://schemas.microsoft.com/office/drawing/2014/main" id="{989F9A73-96CE-FEED-DC36-96369D24ED67}"/>
              </a:ext>
            </a:extLst>
          </p:cNvPr>
          <p:cNvPicPr>
            <a:picLocks noChangeAspect="1"/>
          </p:cNvPicPr>
          <p:nvPr userDrawn="1"/>
        </p:nvPicPr>
        <p:blipFill>
          <a:blip r:embed="rId2"/>
          <a:stretch>
            <a:fillRect/>
          </a:stretch>
        </p:blipFill>
        <p:spPr>
          <a:xfrm rot="16200000">
            <a:off x="-1124086" y="1600200"/>
            <a:ext cx="5014876" cy="2239200"/>
          </a:xfrm>
          <a:prstGeom prst="rect">
            <a:avLst/>
          </a:prstGeom>
        </p:spPr>
      </p:pic>
      <p:sp>
        <p:nvSpPr>
          <p:cNvPr id="17" name="Tijdelijke aanduiding voor datum 3">
            <a:extLst>
              <a:ext uri="{FF2B5EF4-FFF2-40B4-BE49-F238E27FC236}">
                <a16:creationId xmlns:a16="http://schemas.microsoft.com/office/drawing/2014/main" id="{98E7770F-9DD8-88A0-F8BC-6063FE0C1EB3}"/>
              </a:ext>
            </a:extLst>
          </p:cNvPr>
          <p:cNvSpPr>
            <a:spLocks noGrp="1"/>
          </p:cNvSpPr>
          <p:nvPr>
            <p:ph type="dt" sz="half" idx="10"/>
          </p:nvPr>
        </p:nvSpPr>
        <p:spPr>
          <a:xfrm>
            <a:off x="1440000" y="6210000"/>
            <a:ext cx="720000" cy="648000"/>
          </a:xfrm>
        </p:spPr>
        <p:txBody>
          <a:bodyPr/>
          <a:lstStyle/>
          <a:p>
            <a:fld id="{D15822B7-9EF6-9542-AF10-CD505E021A84}" type="datetime1">
              <a:rPr lang="nl-BE" smtClean="0"/>
              <a:t>4/11/2024</a:t>
            </a:fld>
            <a:endParaRPr lang="nl-NL"/>
          </a:p>
        </p:txBody>
      </p:sp>
      <p:sp>
        <p:nvSpPr>
          <p:cNvPr id="18" name="Tijdelijke aanduiding voor voettekst 4">
            <a:extLst>
              <a:ext uri="{FF2B5EF4-FFF2-40B4-BE49-F238E27FC236}">
                <a16:creationId xmlns:a16="http://schemas.microsoft.com/office/drawing/2014/main" id="{CB32BB89-83FA-D527-382C-95DAFF653D2A}"/>
              </a:ext>
            </a:extLst>
          </p:cNvPr>
          <p:cNvSpPr>
            <a:spLocks noGrp="1"/>
          </p:cNvSpPr>
          <p:nvPr>
            <p:ph type="ftr" sz="quarter" idx="11"/>
          </p:nvPr>
        </p:nvSpPr>
        <p:spPr>
          <a:xfrm>
            <a:off x="5052003" y="6210000"/>
            <a:ext cx="4993200" cy="648000"/>
          </a:xfrm>
        </p:spPr>
        <p:txBody>
          <a:bodyPr/>
          <a:lstStyle/>
          <a:p>
            <a:endParaRPr lang="nl-NL"/>
          </a:p>
        </p:txBody>
      </p:sp>
      <p:sp>
        <p:nvSpPr>
          <p:cNvPr id="19" name="Tijdelijke aanduiding voor dianummer 5">
            <a:extLst>
              <a:ext uri="{FF2B5EF4-FFF2-40B4-BE49-F238E27FC236}">
                <a16:creationId xmlns:a16="http://schemas.microsoft.com/office/drawing/2014/main" id="{07D528CB-9038-C329-9851-EDF0F253A3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pic>
        <p:nvPicPr>
          <p:cNvPr id="2" name="Picture 1">
            <a:extLst>
              <a:ext uri="{FF2B5EF4-FFF2-40B4-BE49-F238E27FC236}">
                <a16:creationId xmlns:a16="http://schemas.microsoft.com/office/drawing/2014/main" id="{6FE2941C-962B-DF96-2171-79EB623855A6}"/>
              </a:ext>
            </a:extLst>
          </p:cNvPr>
          <p:cNvPicPr>
            <a:picLocks noChangeAspect="1"/>
          </p:cNvPicPr>
          <p:nvPr userDrawn="1"/>
        </p:nvPicPr>
        <p:blipFill>
          <a:blip r:embed="rId3"/>
          <a:stretch>
            <a:fillRect/>
          </a:stretch>
        </p:blipFill>
        <p:spPr>
          <a:xfrm>
            <a:off x="9878730" y="212361"/>
            <a:ext cx="1995256" cy="2992884"/>
          </a:xfrm>
          <a:prstGeom prst="rect">
            <a:avLst/>
          </a:prstGeom>
        </p:spPr>
      </p:pic>
      <p:sp>
        <p:nvSpPr>
          <p:cNvPr id="5" name="TextBox 4">
            <a:extLst>
              <a:ext uri="{FF2B5EF4-FFF2-40B4-BE49-F238E27FC236}">
                <a16:creationId xmlns:a16="http://schemas.microsoft.com/office/drawing/2014/main" id="{2230BFBC-409E-5CCF-F88E-7DCB964CFE77}"/>
              </a:ext>
            </a:extLst>
          </p:cNvPr>
          <p:cNvSpPr txBox="1"/>
          <p:nvPr userDrawn="1"/>
        </p:nvSpPr>
        <p:spPr>
          <a:xfrm>
            <a:off x="2816439" y="2591527"/>
            <a:ext cx="9630053" cy="1938992"/>
          </a:xfrm>
          <a:prstGeom prst="rect">
            <a:avLst/>
          </a:prstGeom>
          <a:noFill/>
        </p:spPr>
        <p:txBody>
          <a:bodyPr wrap="square">
            <a:spAutoFit/>
          </a:bodyPr>
          <a:lstStyle/>
          <a:p>
            <a:r>
              <a:rPr lang="en-US" sz="4000" dirty="0">
                <a:solidFill>
                  <a:srgbClr val="00417E"/>
                </a:solidFill>
                <a:latin typeface="Arial" panose="020B0604020202020204" pitchFamily="34" charset="0"/>
                <a:cs typeface="Arial" panose="020B0604020202020204" pitchFamily="34" charset="0"/>
              </a:rPr>
              <a:t>I would rather have</a:t>
            </a:r>
            <a:br>
              <a:rPr lang="en-US" sz="4000" dirty="0">
                <a:solidFill>
                  <a:srgbClr val="00417E"/>
                </a:solidFill>
                <a:latin typeface="Arial" panose="020B0604020202020204" pitchFamily="34" charset="0"/>
                <a:cs typeface="Arial" panose="020B0604020202020204" pitchFamily="34" charset="0"/>
              </a:rPr>
            </a:br>
            <a:r>
              <a:rPr lang="en-US" sz="4000" dirty="0">
                <a:solidFill>
                  <a:srgbClr val="00417E"/>
                </a:solidFill>
                <a:latin typeface="Arial" panose="020B0604020202020204" pitchFamily="34" charset="0"/>
                <a:cs typeface="Arial" panose="020B0604020202020204" pitchFamily="34" charset="0"/>
              </a:rPr>
              <a:t>questions that can't be answered</a:t>
            </a:r>
            <a:br>
              <a:rPr lang="en-US" sz="4000" dirty="0">
                <a:solidFill>
                  <a:srgbClr val="00417E"/>
                </a:solidFill>
                <a:latin typeface="Arial" panose="020B0604020202020204" pitchFamily="34" charset="0"/>
                <a:cs typeface="Arial" panose="020B0604020202020204" pitchFamily="34" charset="0"/>
              </a:rPr>
            </a:br>
            <a:r>
              <a:rPr lang="en-US" sz="4000" dirty="0">
                <a:solidFill>
                  <a:srgbClr val="00417E"/>
                </a:solidFill>
                <a:latin typeface="Arial" panose="020B0604020202020204" pitchFamily="34" charset="0"/>
                <a:cs typeface="Arial" panose="020B0604020202020204" pitchFamily="34" charset="0"/>
              </a:rPr>
              <a:t>than answers that can't be questioned.</a:t>
            </a:r>
            <a:endParaRPr lang="en-GB" sz="4000" dirty="0">
              <a:solidFill>
                <a:srgbClr val="00417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E5DFB17-DA44-2E6C-956F-837D5CF9A347}"/>
              </a:ext>
            </a:extLst>
          </p:cNvPr>
          <p:cNvSpPr txBox="1"/>
          <p:nvPr userDrawn="1"/>
        </p:nvSpPr>
        <p:spPr>
          <a:xfrm>
            <a:off x="9391896" y="4765573"/>
            <a:ext cx="2968924" cy="461665"/>
          </a:xfrm>
          <a:prstGeom prst="rect">
            <a:avLst/>
          </a:prstGeom>
          <a:noFill/>
        </p:spPr>
        <p:txBody>
          <a:bodyPr wrap="square">
            <a:spAutoFit/>
          </a:bodyPr>
          <a:lstStyle/>
          <a:p>
            <a:r>
              <a:rPr lang="en-GB" sz="2400" dirty="0">
                <a:solidFill>
                  <a:srgbClr val="005E77"/>
                </a:solidFill>
              </a:rPr>
              <a:t>Richard P. Feynman</a:t>
            </a:r>
          </a:p>
        </p:txBody>
      </p:sp>
    </p:spTree>
    <p:extLst>
      <p:ext uri="{BB962C8B-B14F-4D97-AF65-F5344CB8AC3E}">
        <p14:creationId xmlns:p14="http://schemas.microsoft.com/office/powerpoint/2010/main" val="2777378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3" name="Tijdelijke aanduiding voor datum 1">
            <a:extLst>
              <a:ext uri="{FF2B5EF4-FFF2-40B4-BE49-F238E27FC236}">
                <a16:creationId xmlns:a16="http://schemas.microsoft.com/office/drawing/2014/main" id="{6235C20E-3391-4145-4D84-53842E905E6B}"/>
              </a:ext>
            </a:extLst>
          </p:cNvPr>
          <p:cNvSpPr>
            <a:spLocks noGrp="1"/>
          </p:cNvSpPr>
          <p:nvPr>
            <p:ph type="dt" sz="half" idx="10"/>
          </p:nvPr>
        </p:nvSpPr>
        <p:spPr>
          <a:xfrm>
            <a:off x="1440000" y="6210000"/>
            <a:ext cx="720000" cy="648000"/>
          </a:xfrm>
        </p:spPr>
        <p:txBody>
          <a:bodyPr/>
          <a:lstStyle/>
          <a:p>
            <a:fld id="{F52CA13D-CC20-034F-8D4D-5C3038626ED9}" type="datetime1">
              <a:rPr lang="nl-BE" smtClean="0"/>
              <a:t>4/11/2024</a:t>
            </a:fld>
            <a:endParaRPr lang="nl-NL"/>
          </a:p>
        </p:txBody>
      </p:sp>
      <p:sp>
        <p:nvSpPr>
          <p:cNvPr id="5" name="Tijdelijke aanduiding voor voettekst 2">
            <a:extLst>
              <a:ext uri="{FF2B5EF4-FFF2-40B4-BE49-F238E27FC236}">
                <a16:creationId xmlns:a16="http://schemas.microsoft.com/office/drawing/2014/main" id="{78D2F004-28B6-C370-D870-67D28C32D0D7}"/>
              </a:ext>
            </a:extLst>
          </p:cNvPr>
          <p:cNvSpPr>
            <a:spLocks noGrp="1"/>
          </p:cNvSpPr>
          <p:nvPr>
            <p:ph type="ftr" sz="quarter" idx="11"/>
          </p:nvPr>
        </p:nvSpPr>
        <p:spPr>
          <a:xfrm>
            <a:off x="5052003" y="6210000"/>
            <a:ext cx="4993200" cy="648000"/>
          </a:xfrm>
        </p:spPr>
        <p:txBody>
          <a:bodyPr/>
          <a:lstStyle/>
          <a:p>
            <a:endParaRPr lang="nl-NL"/>
          </a:p>
        </p:txBody>
      </p:sp>
      <p:sp>
        <p:nvSpPr>
          <p:cNvPr id="8" name="Tijdelijke aanduiding voor dianummer 3">
            <a:extLst>
              <a:ext uri="{FF2B5EF4-FFF2-40B4-BE49-F238E27FC236}">
                <a16:creationId xmlns:a16="http://schemas.microsoft.com/office/drawing/2014/main" id="{1AE2BA5A-EDBB-7957-59A2-5BB98B0C26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952148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zonder foto">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1" name="Rechthoek 10">
            <a:extLst>
              <a:ext uri="{FF2B5EF4-FFF2-40B4-BE49-F238E27FC236}">
                <a16:creationId xmlns:a16="http://schemas.microsoft.com/office/drawing/2014/main" id="{D846E527-02A1-754A-9B67-B58DABD12B01}"/>
              </a:ext>
            </a:extLst>
          </p:cNvPr>
          <p:cNvSpPr/>
          <p:nvPr userDrawn="1"/>
        </p:nvSpPr>
        <p:spPr>
          <a:xfrm>
            <a:off x="0" y="0"/>
            <a:ext cx="12193200" cy="6858000"/>
          </a:xfrm>
          <a:prstGeom prst="rect">
            <a:avLst/>
          </a:prstGeom>
          <a:solidFill>
            <a:srgbClr val="00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3" name="Titel 2">
            <a:extLst>
              <a:ext uri="{FF2B5EF4-FFF2-40B4-BE49-F238E27FC236}">
                <a16:creationId xmlns:a16="http://schemas.microsoft.com/office/drawing/2014/main" id="{68BDB9EC-0874-2647-AB98-1103A741C35F}"/>
              </a:ext>
            </a:extLst>
          </p:cNvPr>
          <p:cNvSpPr>
            <a:spLocks noGrp="1"/>
          </p:cNvSpPr>
          <p:nvPr>
            <p:ph type="title" hasCustomPrompt="1"/>
          </p:nvPr>
        </p:nvSpPr>
        <p:spPr>
          <a:xfrm>
            <a:off x="6333667" y="1730828"/>
            <a:ext cx="5283534" cy="3396343"/>
          </a:xfrm>
        </p:spPr>
        <p:txBody>
          <a:bodyPr anchor="ctr" anchorCtr="0">
            <a:normAutofit/>
          </a:bodyPr>
          <a:lstStyle>
            <a:lvl1pPr>
              <a:defRPr sz="4000" b="1" i="0" baseline="0">
                <a:solidFill>
                  <a:schemeClr val="bg1"/>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pic>
        <p:nvPicPr>
          <p:cNvPr id="8" name="Afbeelding 7" descr="Afbeelding met Lettertype, Graphics, logo, schermopname&#10;&#10;Automatisch gegenereerde beschrijving">
            <a:extLst>
              <a:ext uri="{FF2B5EF4-FFF2-40B4-BE49-F238E27FC236}">
                <a16:creationId xmlns:a16="http://schemas.microsoft.com/office/drawing/2014/main" id="{5D495572-740C-622D-A0A0-55B335E879EE}"/>
              </a:ext>
            </a:extLst>
          </p:cNvPr>
          <p:cNvPicPr>
            <a:picLocks noChangeAspect="1"/>
          </p:cNvPicPr>
          <p:nvPr userDrawn="1"/>
        </p:nvPicPr>
        <p:blipFill>
          <a:blip r:embed="rId2"/>
          <a:stretch>
            <a:fillRect/>
          </a:stretch>
        </p:blipFill>
        <p:spPr>
          <a:xfrm>
            <a:off x="9249045" y="5969498"/>
            <a:ext cx="2520000" cy="495158"/>
          </a:xfrm>
          <a:prstGeom prst="rect">
            <a:avLst/>
          </a:prstGeom>
        </p:spPr>
      </p:pic>
      <p:sp>
        <p:nvSpPr>
          <p:cNvPr id="9" name="Titel 2">
            <a:extLst>
              <a:ext uri="{FF2B5EF4-FFF2-40B4-BE49-F238E27FC236}">
                <a16:creationId xmlns:a16="http://schemas.microsoft.com/office/drawing/2014/main" id="{3DAE7C1F-2FF5-D159-64D6-93BFDEDD4C19}"/>
              </a:ext>
            </a:extLst>
          </p:cNvPr>
          <p:cNvSpPr txBox="1">
            <a:spLocks/>
          </p:cNvSpPr>
          <p:nvPr userDrawn="1"/>
        </p:nvSpPr>
        <p:spPr>
          <a:xfrm>
            <a:off x="6333667" y="4484914"/>
            <a:ext cx="5283534" cy="642257"/>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4000" b="1" i="0" kern="1200" baseline="0">
                <a:solidFill>
                  <a:schemeClr val="bg1"/>
                </a:solidFill>
                <a:latin typeface="Arial" panose="020B0604020202020204" pitchFamily="34" charset="0"/>
                <a:ea typeface="+mj-ea"/>
                <a:cs typeface="+mj-cs"/>
              </a:defRPr>
            </a:lvl1pPr>
          </a:lstStyle>
          <a:p>
            <a:endParaRPr lang="nl-BE" sz="2000" b="0" i="0" baseline="0" dirty="0"/>
          </a:p>
        </p:txBody>
      </p:sp>
    </p:spTree>
    <p:extLst>
      <p:ext uri="{BB962C8B-B14F-4D97-AF65-F5344CB8AC3E}">
        <p14:creationId xmlns:p14="http://schemas.microsoft.com/office/powerpoint/2010/main" val="11286177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pic>
        <p:nvPicPr>
          <p:cNvPr id="13" name="Afbeelding 12" descr="Afbeelding met schermopname, blauw, Elektrisch blauw, ontwerp&#10;&#10;Automatisch gegenereerde beschrijving">
            <a:extLst>
              <a:ext uri="{FF2B5EF4-FFF2-40B4-BE49-F238E27FC236}">
                <a16:creationId xmlns:a16="http://schemas.microsoft.com/office/drawing/2014/main" id="{B40E423F-CCF8-4A62-41BB-2C22CAC7497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el 2">
            <a:extLst>
              <a:ext uri="{FF2B5EF4-FFF2-40B4-BE49-F238E27FC236}">
                <a16:creationId xmlns:a16="http://schemas.microsoft.com/office/drawing/2014/main" id="{D96485BC-8D44-B69E-01B8-A8905B4AA829}"/>
              </a:ext>
            </a:extLst>
          </p:cNvPr>
          <p:cNvSpPr>
            <a:spLocks noGrp="1"/>
          </p:cNvSpPr>
          <p:nvPr>
            <p:ph type="title" hasCustomPrompt="1"/>
          </p:nvPr>
        </p:nvSpPr>
        <p:spPr>
          <a:xfrm>
            <a:off x="1684266" y="898071"/>
            <a:ext cx="9931733" cy="3396343"/>
          </a:xfrm>
        </p:spPr>
        <p:txBody>
          <a:bodyPr anchor="ctr" anchorCtr="0">
            <a:normAutofit/>
          </a:bodyPr>
          <a:lstStyle>
            <a:lvl1pPr>
              <a:defRPr sz="4000" b="1" i="0" baseline="0">
                <a:solidFill>
                  <a:schemeClr val="bg1"/>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pic>
        <p:nvPicPr>
          <p:cNvPr id="2" name="Afbeelding 1" descr="Afbeelding met Lettertype, Graphics, logo, schermopname&#10;&#10;Automatisch gegenereerde beschrijving">
            <a:extLst>
              <a:ext uri="{FF2B5EF4-FFF2-40B4-BE49-F238E27FC236}">
                <a16:creationId xmlns:a16="http://schemas.microsoft.com/office/drawing/2014/main" id="{5DDC59BD-319A-966E-C8B8-3E1004F142A1}"/>
              </a:ext>
            </a:extLst>
          </p:cNvPr>
          <p:cNvPicPr>
            <a:picLocks noChangeAspect="1"/>
          </p:cNvPicPr>
          <p:nvPr userDrawn="1"/>
        </p:nvPicPr>
        <p:blipFill>
          <a:blip r:embed="rId3"/>
          <a:stretch>
            <a:fillRect/>
          </a:stretch>
        </p:blipFill>
        <p:spPr>
          <a:xfrm>
            <a:off x="9249045" y="5969498"/>
            <a:ext cx="2520000" cy="495158"/>
          </a:xfrm>
          <a:prstGeom prst="rect">
            <a:avLst/>
          </a:prstGeom>
        </p:spPr>
      </p:pic>
    </p:spTree>
    <p:extLst>
      <p:ext uri="{BB962C8B-B14F-4D97-AF65-F5344CB8AC3E}">
        <p14:creationId xmlns:p14="http://schemas.microsoft.com/office/powerpoint/2010/main" val="2102180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lgpagina 2">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4EC68AA2-2D4D-9358-FDCD-0AB4A36B57B7}"/>
              </a:ext>
            </a:extLst>
          </p:cNvPr>
          <p:cNvPicPr>
            <a:picLocks noChangeAspect="1"/>
          </p:cNvPicPr>
          <p:nvPr userDrawn="1"/>
        </p:nvPicPr>
        <p:blipFill>
          <a:blip r:embed="rId2"/>
          <a:srcRect b="8895"/>
          <a:stretch/>
        </p:blipFill>
        <p:spPr>
          <a:xfrm>
            <a:off x="0" y="6210000"/>
            <a:ext cx="12193200" cy="648000"/>
          </a:xfrm>
          <a:prstGeom prst="rect">
            <a:avLst/>
          </a:prstGeom>
        </p:spPr>
      </p:pic>
      <p:sp>
        <p:nvSpPr>
          <p:cNvPr id="7" name="Titel 1">
            <a:extLst>
              <a:ext uri="{FF2B5EF4-FFF2-40B4-BE49-F238E27FC236}">
                <a16:creationId xmlns:a16="http://schemas.microsoft.com/office/drawing/2014/main" id="{272C2555-2A82-CBD8-F3D5-ECB725087148}"/>
              </a:ext>
            </a:extLst>
          </p:cNvPr>
          <p:cNvSpPr>
            <a:spLocks noGrp="1"/>
          </p:cNvSpPr>
          <p:nvPr>
            <p:ph type="title"/>
          </p:nvPr>
        </p:nvSpPr>
        <p:spPr>
          <a:xfrm>
            <a:off x="575999" y="576000"/>
            <a:ext cx="11006401" cy="680400"/>
          </a:xfrm>
        </p:spPr>
        <p:txBody>
          <a:bodyPr/>
          <a:lstStyle>
            <a:lvl1pPr>
              <a:defRPr>
                <a:solidFill>
                  <a:srgbClr val="00407A"/>
                </a:solidFill>
              </a:defRPr>
            </a:lvl1pPr>
          </a:lstStyle>
          <a:p>
            <a:r>
              <a:rPr lang="nl-NL" dirty="0"/>
              <a:t>Titelstijl van model bewerken</a:t>
            </a:r>
          </a:p>
        </p:txBody>
      </p:sp>
      <p:sp>
        <p:nvSpPr>
          <p:cNvPr id="8" name="Tijdelijke aanduiding voor inhoud 2">
            <a:extLst>
              <a:ext uri="{FF2B5EF4-FFF2-40B4-BE49-F238E27FC236}">
                <a16:creationId xmlns:a16="http://schemas.microsoft.com/office/drawing/2014/main" id="{C01A8B63-1F44-5094-9E16-440828CEB08D}"/>
              </a:ext>
            </a:extLst>
          </p:cNvPr>
          <p:cNvSpPr>
            <a:spLocks noGrp="1"/>
          </p:cNvSpPr>
          <p:nvPr>
            <p:ph idx="1"/>
          </p:nvPr>
        </p:nvSpPr>
        <p:spPr>
          <a:xfrm>
            <a:off x="576000" y="2232000"/>
            <a:ext cx="11006400" cy="3820646"/>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datum 1">
            <a:extLst>
              <a:ext uri="{FF2B5EF4-FFF2-40B4-BE49-F238E27FC236}">
                <a16:creationId xmlns:a16="http://schemas.microsoft.com/office/drawing/2014/main" id="{0800F0F6-2580-A7F4-6C3B-FCBE3B457C88}"/>
              </a:ext>
            </a:extLst>
          </p:cNvPr>
          <p:cNvSpPr>
            <a:spLocks noGrp="1"/>
          </p:cNvSpPr>
          <p:nvPr>
            <p:ph type="dt" sz="half" idx="10"/>
          </p:nvPr>
        </p:nvSpPr>
        <p:spPr>
          <a:xfrm>
            <a:off x="1440000" y="6210000"/>
            <a:ext cx="720000" cy="648000"/>
          </a:xfrm>
        </p:spPr>
        <p:txBody>
          <a:bodyPr/>
          <a:lstStyle/>
          <a:p>
            <a:fld id="{F52CA13D-CC20-034F-8D4D-5C3038626ED9}" type="datetime1">
              <a:rPr lang="nl-BE" smtClean="0"/>
              <a:t>4/11/2024</a:t>
            </a:fld>
            <a:endParaRPr lang="nl-NL"/>
          </a:p>
        </p:txBody>
      </p:sp>
      <p:sp>
        <p:nvSpPr>
          <p:cNvPr id="12" name="Tijdelijke aanduiding voor voettekst 2">
            <a:extLst>
              <a:ext uri="{FF2B5EF4-FFF2-40B4-BE49-F238E27FC236}">
                <a16:creationId xmlns:a16="http://schemas.microsoft.com/office/drawing/2014/main" id="{2B0CAF9A-06B9-89E3-D639-32642193425A}"/>
              </a:ext>
            </a:extLst>
          </p:cNvPr>
          <p:cNvSpPr>
            <a:spLocks noGrp="1"/>
          </p:cNvSpPr>
          <p:nvPr>
            <p:ph type="ftr" sz="quarter" idx="11"/>
          </p:nvPr>
        </p:nvSpPr>
        <p:spPr>
          <a:xfrm>
            <a:off x="5052003" y="6210000"/>
            <a:ext cx="4993200" cy="648000"/>
          </a:xfrm>
        </p:spPr>
        <p:txBody>
          <a:bodyPr/>
          <a:lstStyle/>
          <a:p>
            <a:endParaRPr lang="nl-NL"/>
          </a:p>
        </p:txBody>
      </p:sp>
      <p:sp>
        <p:nvSpPr>
          <p:cNvPr id="13" name="Tijdelijke aanduiding voor dianummer 3">
            <a:extLst>
              <a:ext uri="{FF2B5EF4-FFF2-40B4-BE49-F238E27FC236}">
                <a16:creationId xmlns:a16="http://schemas.microsoft.com/office/drawing/2014/main" id="{C47622DA-7D0D-EF6F-EDC9-CE38B7D818A4}"/>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pic>
        <p:nvPicPr>
          <p:cNvPr id="16" name="Afbeelding 15" descr="Afbeelding met Lettertype, Graphics, logo, schermopname&#10;&#10;Automatisch gegenereerde beschrijving">
            <a:extLst>
              <a:ext uri="{FF2B5EF4-FFF2-40B4-BE49-F238E27FC236}">
                <a16:creationId xmlns:a16="http://schemas.microsoft.com/office/drawing/2014/main" id="{825D72AF-77F4-F0F0-241A-76BB519EF5D5}"/>
              </a:ext>
            </a:extLst>
          </p:cNvPr>
          <p:cNvPicPr>
            <a:picLocks noChangeAspect="1"/>
          </p:cNvPicPr>
          <p:nvPr userDrawn="1"/>
        </p:nvPicPr>
        <p:blipFill>
          <a:blip r:embed="rId3"/>
          <a:stretch>
            <a:fillRect/>
          </a:stretch>
        </p:blipFill>
        <p:spPr>
          <a:xfrm>
            <a:off x="10290602" y="6357900"/>
            <a:ext cx="1655999" cy="325389"/>
          </a:xfrm>
          <a:prstGeom prst="rect">
            <a:avLst/>
          </a:prstGeom>
        </p:spPr>
      </p:pic>
    </p:spTree>
    <p:extLst>
      <p:ext uri="{BB962C8B-B14F-4D97-AF65-F5344CB8AC3E}">
        <p14:creationId xmlns:p14="http://schemas.microsoft.com/office/powerpoint/2010/main" val="2729922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olgpagina 3">
    <p:spTree>
      <p:nvGrpSpPr>
        <p:cNvPr id="1" name=""/>
        <p:cNvGrpSpPr/>
        <p:nvPr/>
      </p:nvGrpSpPr>
      <p:grpSpPr>
        <a:xfrm>
          <a:off x="0" y="0"/>
          <a:ext cx="0" cy="0"/>
          <a:chOff x="0" y="0"/>
          <a:chExt cx="0" cy="0"/>
        </a:xfrm>
      </p:grpSpPr>
      <p:pic>
        <p:nvPicPr>
          <p:cNvPr id="10" name="Afbeelding 9" descr="Afbeelding met Graphics, cirkel, ontwerp&#10;&#10;Automatisch gegenereerde beschrijving">
            <a:extLst>
              <a:ext uri="{FF2B5EF4-FFF2-40B4-BE49-F238E27FC236}">
                <a16:creationId xmlns:a16="http://schemas.microsoft.com/office/drawing/2014/main" id="{1EC811A3-D471-16F1-F5F7-188800F32FEF}"/>
              </a:ext>
            </a:extLst>
          </p:cNvPr>
          <p:cNvPicPr>
            <a:picLocks noChangeAspect="1"/>
          </p:cNvPicPr>
          <p:nvPr userDrawn="1"/>
        </p:nvPicPr>
        <p:blipFill>
          <a:blip r:embed="rId2">
            <a:alphaModFix amt="10000"/>
          </a:blip>
          <a:stretch>
            <a:fillRect/>
          </a:stretch>
        </p:blipFill>
        <p:spPr>
          <a:xfrm rot="16200000">
            <a:off x="-1124411" y="1629838"/>
            <a:ext cx="5011676" cy="2237771"/>
          </a:xfrm>
          <a:prstGeom prst="rect">
            <a:avLst/>
          </a:prstGeom>
        </p:spPr>
      </p:pic>
      <p:sp>
        <p:nvSpPr>
          <p:cNvPr id="4" name="Tijdelijke aanduiding voor datum 3"/>
          <p:cNvSpPr>
            <a:spLocks noGrp="1"/>
          </p:cNvSpPr>
          <p:nvPr>
            <p:ph type="dt" sz="half" idx="10"/>
          </p:nvPr>
        </p:nvSpPr>
        <p:spPr/>
        <p:txBody>
          <a:bodyPr/>
          <a:lstStyle/>
          <a:p>
            <a:fld id="{D15822B7-9EF6-9542-AF10-CD505E021A84}" type="datetime1">
              <a:rPr lang="nl-BE" smtClean="0"/>
              <a:t>4/11/2024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8" name="Tijdelijke aanduiding voor inhoud 2">
            <a:extLst>
              <a:ext uri="{FF2B5EF4-FFF2-40B4-BE49-F238E27FC236}">
                <a16:creationId xmlns:a16="http://schemas.microsoft.com/office/drawing/2014/main" id="{6BA570E8-5D95-B3F1-8C6F-957AE9CDC0B9}"/>
              </a:ext>
            </a:extLst>
          </p:cNvPr>
          <p:cNvSpPr>
            <a:spLocks noGrp="1"/>
          </p:cNvSpPr>
          <p:nvPr>
            <p:ph idx="13"/>
          </p:nvPr>
        </p:nvSpPr>
        <p:spPr>
          <a:xfrm>
            <a:off x="576000" y="1368000"/>
            <a:ext cx="11006402" cy="4656706"/>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a:extLst>
              <a:ext uri="{FF2B5EF4-FFF2-40B4-BE49-F238E27FC236}">
                <a16:creationId xmlns:a16="http://schemas.microsoft.com/office/drawing/2014/main" id="{0A4D4271-ACDB-A14F-8429-E0287B1D214E}"/>
              </a:ext>
            </a:extLst>
          </p:cNvPr>
          <p:cNvSpPr>
            <a:spLocks noGrp="1"/>
          </p:cNvSpPr>
          <p:nvPr>
            <p:ph type="title"/>
          </p:nvPr>
        </p:nvSpPr>
        <p:spPr>
          <a:xfrm>
            <a:off x="575999" y="576000"/>
            <a:ext cx="11006401" cy="680400"/>
          </a:xfrm>
        </p:spPr>
        <p:txBody>
          <a:bodyPr/>
          <a:lstStyle>
            <a:lvl1pPr>
              <a:defRPr>
                <a:solidFill>
                  <a:srgbClr val="00407A"/>
                </a:solidFill>
              </a:defRPr>
            </a:lvl1pPr>
          </a:lstStyle>
          <a:p>
            <a:r>
              <a:rPr lang="nl-NL" dirty="0"/>
              <a:t>Titelstijl van model bewerken</a:t>
            </a:r>
          </a:p>
        </p:txBody>
      </p:sp>
    </p:spTree>
    <p:extLst>
      <p:ext uri="{BB962C8B-B14F-4D97-AF65-F5344CB8AC3E}">
        <p14:creationId xmlns:p14="http://schemas.microsoft.com/office/powerpoint/2010/main" val="4239957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olgpagina 4">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D15822B7-9EF6-9542-AF10-CD505E021A84}" type="datetime1">
              <a:rPr lang="nl-BE" smtClean="0"/>
              <a:t>4/11/2024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8" name="Tijdelijke aanduiding voor inhoud 2">
            <a:extLst>
              <a:ext uri="{FF2B5EF4-FFF2-40B4-BE49-F238E27FC236}">
                <a16:creationId xmlns:a16="http://schemas.microsoft.com/office/drawing/2014/main" id="{ED9010BD-3FA3-6D64-D974-8B02411BFB23}"/>
              </a:ext>
            </a:extLst>
          </p:cNvPr>
          <p:cNvSpPr>
            <a:spLocks noGrp="1"/>
          </p:cNvSpPr>
          <p:nvPr>
            <p:ph idx="13"/>
          </p:nvPr>
        </p:nvSpPr>
        <p:spPr>
          <a:xfrm>
            <a:off x="576000" y="1688675"/>
            <a:ext cx="11006402" cy="4363971"/>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1" name="Afbeelding 10" descr="Afbeelding met Graphics, cirkel, ontwerp&#10;&#10;Automatisch gegenereerde beschrijving">
            <a:extLst>
              <a:ext uri="{FF2B5EF4-FFF2-40B4-BE49-F238E27FC236}">
                <a16:creationId xmlns:a16="http://schemas.microsoft.com/office/drawing/2014/main" id="{C5F47133-76D0-7365-C888-86F5F1E4FF1B}"/>
              </a:ext>
            </a:extLst>
          </p:cNvPr>
          <p:cNvPicPr>
            <a:picLocks noChangeAspect="1"/>
          </p:cNvPicPr>
          <p:nvPr userDrawn="1"/>
        </p:nvPicPr>
        <p:blipFill>
          <a:blip r:embed="rId2">
            <a:alphaModFix amt="10000"/>
          </a:blip>
          <a:srcRect l="7150" t="5136" r="-7150" b="-3030"/>
          <a:stretch/>
        </p:blipFill>
        <p:spPr>
          <a:xfrm>
            <a:off x="0" y="0"/>
            <a:ext cx="8401050" cy="3672000"/>
          </a:xfrm>
          <a:prstGeom prst="rect">
            <a:avLst/>
          </a:prstGeom>
        </p:spPr>
      </p:pic>
      <p:sp>
        <p:nvSpPr>
          <p:cNvPr id="2" name="Titel 1">
            <a:extLst>
              <a:ext uri="{FF2B5EF4-FFF2-40B4-BE49-F238E27FC236}">
                <a16:creationId xmlns:a16="http://schemas.microsoft.com/office/drawing/2014/main" id="{967AFCF3-4166-1A2B-AFC2-DF8ABF0F0F43}"/>
              </a:ext>
            </a:extLst>
          </p:cNvPr>
          <p:cNvSpPr>
            <a:spLocks noGrp="1"/>
          </p:cNvSpPr>
          <p:nvPr>
            <p:ph type="title"/>
          </p:nvPr>
        </p:nvSpPr>
        <p:spPr>
          <a:xfrm>
            <a:off x="575999" y="576001"/>
            <a:ext cx="11006401" cy="696988"/>
          </a:xfrm>
        </p:spPr>
        <p:txBody>
          <a:bodyPr/>
          <a:lstStyle>
            <a:lvl1pPr>
              <a:defRPr>
                <a:solidFill>
                  <a:srgbClr val="00407A"/>
                </a:solidFill>
              </a:defRPr>
            </a:lvl1pPr>
          </a:lstStyle>
          <a:p>
            <a:r>
              <a:rPr lang="nl-NL" dirty="0"/>
              <a:t>Titelstijl van model bewerken</a:t>
            </a:r>
          </a:p>
        </p:txBody>
      </p:sp>
    </p:spTree>
    <p:extLst>
      <p:ext uri="{BB962C8B-B14F-4D97-AF65-F5344CB8AC3E}">
        <p14:creationId xmlns:p14="http://schemas.microsoft.com/office/powerpoint/2010/main" val="961122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olgpagina 1">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dirty="0"/>
          </a:p>
        </p:txBody>
      </p:sp>
      <p:sp>
        <p:nvSpPr>
          <p:cNvPr id="4" name="Tijdelijke aanduiding voor datum 3"/>
          <p:cNvSpPr>
            <a:spLocks noGrp="1"/>
          </p:cNvSpPr>
          <p:nvPr>
            <p:ph type="dt" sz="half" idx="10"/>
          </p:nvPr>
        </p:nvSpPr>
        <p:spPr/>
        <p:txBody>
          <a:bodyPr/>
          <a:lstStyle/>
          <a:p>
            <a:fld id="{89C9038E-4067-FD4F-B7DA-F6DA5F5270E5}" type="datetime1">
              <a:rPr lang="nl-BE" smtClean="0"/>
              <a:t>4/11/2024</a:t>
            </a:fld>
            <a:endParaRPr lang="nl-NL"/>
          </a:p>
        </p:txBody>
      </p:sp>
      <p:sp>
        <p:nvSpPr>
          <p:cNvPr id="2" name="Titel 1"/>
          <p:cNvSpPr>
            <a:spLocks noGrp="1"/>
          </p:cNvSpPr>
          <p:nvPr>
            <p:ph type="title"/>
          </p:nvPr>
        </p:nvSpPr>
        <p:spPr>
          <a:xfrm>
            <a:off x="575999" y="576000"/>
            <a:ext cx="11006401" cy="553553"/>
          </a:xfrm>
        </p:spPr>
        <p:txBody>
          <a:bodyPr/>
          <a:lstStyle>
            <a:lvl1pPr>
              <a:defRPr>
                <a:solidFill>
                  <a:srgbClr val="00407A"/>
                </a:solidFill>
              </a:defRPr>
            </a:lvl1pPr>
          </a:lstStyle>
          <a:p>
            <a:r>
              <a:rPr lang="nl-NL" dirty="0"/>
              <a:t>Titelstijl van model bewerken</a:t>
            </a:r>
          </a:p>
        </p:txBody>
      </p:sp>
    </p:spTree>
    <p:extLst>
      <p:ext uri="{BB962C8B-B14F-4D97-AF65-F5344CB8AC3E}">
        <p14:creationId xmlns:p14="http://schemas.microsoft.com/office/powerpoint/2010/main" val="333597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pagina">
    <p:bg>
      <p:bgPr>
        <a:solidFill>
          <a:srgbClr val="CCD9E5"/>
        </a:solidFill>
        <a:effectLst/>
      </p:bgPr>
    </p:bg>
    <p:spTree>
      <p:nvGrpSpPr>
        <p:cNvPr id="1" name=""/>
        <p:cNvGrpSpPr/>
        <p:nvPr/>
      </p:nvGrpSpPr>
      <p:grpSpPr>
        <a:xfrm>
          <a:off x="0" y="0"/>
          <a:ext cx="0" cy="0"/>
          <a:chOff x="0" y="0"/>
          <a:chExt cx="0" cy="0"/>
        </a:xfrm>
      </p:grpSpPr>
      <p:pic>
        <p:nvPicPr>
          <p:cNvPr id="10" name="Afbeelding 9" descr="Afbeelding met Graphics, typografie, ontwerp&#10;&#10;Automatisch gegenereerde beschrijving">
            <a:extLst>
              <a:ext uri="{FF2B5EF4-FFF2-40B4-BE49-F238E27FC236}">
                <a16:creationId xmlns:a16="http://schemas.microsoft.com/office/drawing/2014/main" id="{989F9A73-96CE-FEED-DC36-96369D24ED67}"/>
              </a:ext>
            </a:extLst>
          </p:cNvPr>
          <p:cNvPicPr>
            <a:picLocks noChangeAspect="1"/>
          </p:cNvPicPr>
          <p:nvPr userDrawn="1"/>
        </p:nvPicPr>
        <p:blipFill>
          <a:blip r:embed="rId2"/>
          <a:stretch>
            <a:fillRect/>
          </a:stretch>
        </p:blipFill>
        <p:spPr>
          <a:xfrm rot="16200000">
            <a:off x="-1124086" y="1600200"/>
            <a:ext cx="5014876" cy="2239200"/>
          </a:xfrm>
          <a:prstGeom prst="rect">
            <a:avLst/>
          </a:prstGeom>
        </p:spPr>
      </p:pic>
      <p:sp>
        <p:nvSpPr>
          <p:cNvPr id="11" name="Titel 2">
            <a:extLst>
              <a:ext uri="{FF2B5EF4-FFF2-40B4-BE49-F238E27FC236}">
                <a16:creationId xmlns:a16="http://schemas.microsoft.com/office/drawing/2014/main" id="{5F0D7E60-AB2F-7312-3DE2-B9E5D42F7399}"/>
              </a:ext>
            </a:extLst>
          </p:cNvPr>
          <p:cNvSpPr>
            <a:spLocks noGrp="1"/>
          </p:cNvSpPr>
          <p:nvPr>
            <p:ph type="title" hasCustomPrompt="1"/>
          </p:nvPr>
        </p:nvSpPr>
        <p:spPr>
          <a:xfrm>
            <a:off x="1684266" y="898071"/>
            <a:ext cx="9931733" cy="3396343"/>
          </a:xfrm>
        </p:spPr>
        <p:txBody>
          <a:bodyPr anchor="ctr" anchorCtr="0">
            <a:normAutofit/>
          </a:bodyPr>
          <a:lstStyle>
            <a:lvl1pPr>
              <a:defRPr sz="4000" b="1" i="0" baseline="0">
                <a:solidFill>
                  <a:srgbClr val="00417E"/>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sp>
        <p:nvSpPr>
          <p:cNvPr id="17" name="Tijdelijke aanduiding voor datum 3">
            <a:extLst>
              <a:ext uri="{FF2B5EF4-FFF2-40B4-BE49-F238E27FC236}">
                <a16:creationId xmlns:a16="http://schemas.microsoft.com/office/drawing/2014/main" id="{98E7770F-9DD8-88A0-F8BC-6063FE0C1EB3}"/>
              </a:ext>
            </a:extLst>
          </p:cNvPr>
          <p:cNvSpPr>
            <a:spLocks noGrp="1"/>
          </p:cNvSpPr>
          <p:nvPr>
            <p:ph type="dt" sz="half" idx="10"/>
          </p:nvPr>
        </p:nvSpPr>
        <p:spPr>
          <a:xfrm>
            <a:off x="1440000" y="6210000"/>
            <a:ext cx="720000" cy="648000"/>
          </a:xfrm>
        </p:spPr>
        <p:txBody>
          <a:bodyPr/>
          <a:lstStyle/>
          <a:p>
            <a:fld id="{D15822B7-9EF6-9542-AF10-CD505E021A84}" type="datetime1">
              <a:rPr lang="nl-BE" smtClean="0"/>
              <a:t>4/11/2024</a:t>
            </a:fld>
            <a:endParaRPr lang="nl-NL"/>
          </a:p>
        </p:txBody>
      </p:sp>
      <p:sp>
        <p:nvSpPr>
          <p:cNvPr id="18" name="Tijdelijke aanduiding voor voettekst 4">
            <a:extLst>
              <a:ext uri="{FF2B5EF4-FFF2-40B4-BE49-F238E27FC236}">
                <a16:creationId xmlns:a16="http://schemas.microsoft.com/office/drawing/2014/main" id="{CB32BB89-83FA-D527-382C-95DAFF653D2A}"/>
              </a:ext>
            </a:extLst>
          </p:cNvPr>
          <p:cNvSpPr>
            <a:spLocks noGrp="1"/>
          </p:cNvSpPr>
          <p:nvPr>
            <p:ph type="ftr" sz="quarter" idx="11"/>
          </p:nvPr>
        </p:nvSpPr>
        <p:spPr>
          <a:xfrm>
            <a:off x="5052003" y="6210000"/>
            <a:ext cx="4993200" cy="648000"/>
          </a:xfrm>
        </p:spPr>
        <p:txBody>
          <a:bodyPr/>
          <a:lstStyle/>
          <a:p>
            <a:endParaRPr lang="nl-NL"/>
          </a:p>
        </p:txBody>
      </p:sp>
      <p:sp>
        <p:nvSpPr>
          <p:cNvPr id="19" name="Tijdelijke aanduiding voor dianummer 5">
            <a:extLst>
              <a:ext uri="{FF2B5EF4-FFF2-40B4-BE49-F238E27FC236}">
                <a16:creationId xmlns:a16="http://schemas.microsoft.com/office/drawing/2014/main" id="{07D528CB-9038-C329-9851-EDF0F253A3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ubpagina">
    <p:bg>
      <p:bgPr>
        <a:solidFill>
          <a:srgbClr val="CCD9E5"/>
        </a:solidFill>
        <a:effectLst/>
      </p:bgPr>
    </p:bg>
    <p:spTree>
      <p:nvGrpSpPr>
        <p:cNvPr id="1" name=""/>
        <p:cNvGrpSpPr/>
        <p:nvPr/>
      </p:nvGrpSpPr>
      <p:grpSpPr>
        <a:xfrm>
          <a:off x="0" y="0"/>
          <a:ext cx="0" cy="0"/>
          <a:chOff x="0" y="0"/>
          <a:chExt cx="0" cy="0"/>
        </a:xfrm>
      </p:grpSpPr>
      <p:pic>
        <p:nvPicPr>
          <p:cNvPr id="10" name="Afbeelding 9" descr="Afbeelding met Graphics, typografie, ontwerp&#10;&#10;Automatisch gegenereerde beschrijving">
            <a:extLst>
              <a:ext uri="{FF2B5EF4-FFF2-40B4-BE49-F238E27FC236}">
                <a16:creationId xmlns:a16="http://schemas.microsoft.com/office/drawing/2014/main" id="{989F9A73-96CE-FEED-DC36-96369D24ED67}"/>
              </a:ext>
            </a:extLst>
          </p:cNvPr>
          <p:cNvPicPr>
            <a:picLocks noChangeAspect="1"/>
          </p:cNvPicPr>
          <p:nvPr userDrawn="1"/>
        </p:nvPicPr>
        <p:blipFill>
          <a:blip r:embed="rId2"/>
          <a:stretch>
            <a:fillRect/>
          </a:stretch>
        </p:blipFill>
        <p:spPr>
          <a:xfrm rot="16200000">
            <a:off x="-1124086" y="1600200"/>
            <a:ext cx="5014876" cy="2239200"/>
          </a:xfrm>
          <a:prstGeom prst="rect">
            <a:avLst/>
          </a:prstGeom>
        </p:spPr>
      </p:pic>
      <p:sp>
        <p:nvSpPr>
          <p:cNvPr id="11" name="Titel 2">
            <a:extLst>
              <a:ext uri="{FF2B5EF4-FFF2-40B4-BE49-F238E27FC236}">
                <a16:creationId xmlns:a16="http://schemas.microsoft.com/office/drawing/2014/main" id="{5F0D7E60-AB2F-7312-3DE2-B9E5D42F7399}"/>
              </a:ext>
            </a:extLst>
          </p:cNvPr>
          <p:cNvSpPr>
            <a:spLocks noGrp="1"/>
          </p:cNvSpPr>
          <p:nvPr>
            <p:ph type="title" hasCustomPrompt="1"/>
          </p:nvPr>
        </p:nvSpPr>
        <p:spPr>
          <a:xfrm>
            <a:off x="1684267" y="898071"/>
            <a:ext cx="3789434" cy="3396343"/>
          </a:xfrm>
        </p:spPr>
        <p:txBody>
          <a:bodyPr anchor="ctr" anchorCtr="0">
            <a:normAutofit/>
          </a:bodyPr>
          <a:lstStyle>
            <a:lvl1pPr>
              <a:defRPr sz="4000" b="1" i="0" baseline="0">
                <a:solidFill>
                  <a:srgbClr val="00417E"/>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sp>
        <p:nvSpPr>
          <p:cNvPr id="17" name="Tijdelijke aanduiding voor datum 3">
            <a:extLst>
              <a:ext uri="{FF2B5EF4-FFF2-40B4-BE49-F238E27FC236}">
                <a16:creationId xmlns:a16="http://schemas.microsoft.com/office/drawing/2014/main" id="{98E7770F-9DD8-88A0-F8BC-6063FE0C1EB3}"/>
              </a:ext>
            </a:extLst>
          </p:cNvPr>
          <p:cNvSpPr>
            <a:spLocks noGrp="1"/>
          </p:cNvSpPr>
          <p:nvPr>
            <p:ph type="dt" sz="half" idx="10"/>
          </p:nvPr>
        </p:nvSpPr>
        <p:spPr>
          <a:xfrm>
            <a:off x="1440000" y="6210000"/>
            <a:ext cx="720000" cy="648000"/>
          </a:xfrm>
        </p:spPr>
        <p:txBody>
          <a:bodyPr/>
          <a:lstStyle/>
          <a:p>
            <a:fld id="{D15822B7-9EF6-9542-AF10-CD505E021A84}" type="datetime1">
              <a:rPr lang="nl-BE" smtClean="0"/>
              <a:t>4/11/2024</a:t>
            </a:fld>
            <a:endParaRPr lang="nl-NL"/>
          </a:p>
        </p:txBody>
      </p:sp>
      <p:sp>
        <p:nvSpPr>
          <p:cNvPr id="18" name="Tijdelijke aanduiding voor voettekst 4">
            <a:extLst>
              <a:ext uri="{FF2B5EF4-FFF2-40B4-BE49-F238E27FC236}">
                <a16:creationId xmlns:a16="http://schemas.microsoft.com/office/drawing/2014/main" id="{CB32BB89-83FA-D527-382C-95DAFF653D2A}"/>
              </a:ext>
            </a:extLst>
          </p:cNvPr>
          <p:cNvSpPr>
            <a:spLocks noGrp="1"/>
          </p:cNvSpPr>
          <p:nvPr>
            <p:ph type="ftr" sz="quarter" idx="11"/>
          </p:nvPr>
        </p:nvSpPr>
        <p:spPr>
          <a:xfrm>
            <a:off x="5052003" y="6210000"/>
            <a:ext cx="4993200" cy="648000"/>
          </a:xfrm>
        </p:spPr>
        <p:txBody>
          <a:bodyPr/>
          <a:lstStyle/>
          <a:p>
            <a:endParaRPr lang="nl-NL"/>
          </a:p>
        </p:txBody>
      </p:sp>
      <p:sp>
        <p:nvSpPr>
          <p:cNvPr id="19" name="Tijdelijke aanduiding voor dianummer 5">
            <a:extLst>
              <a:ext uri="{FF2B5EF4-FFF2-40B4-BE49-F238E27FC236}">
                <a16:creationId xmlns:a16="http://schemas.microsoft.com/office/drawing/2014/main" id="{07D528CB-9038-C329-9851-EDF0F253A3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pic>
        <p:nvPicPr>
          <p:cNvPr id="2" name="Afbeelding 3" descr="Afbeelding met gras, buitenshuis, wolk, hemel&#10;&#10;Automatisch gegenereerde beschrijving">
            <a:extLst>
              <a:ext uri="{FF2B5EF4-FFF2-40B4-BE49-F238E27FC236}">
                <a16:creationId xmlns:a16="http://schemas.microsoft.com/office/drawing/2014/main" id="{AF8685C7-C8AA-C20D-CF42-440CFD72FAE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958150" y="1243013"/>
            <a:ext cx="5657850" cy="3771900"/>
          </a:xfrm>
          <a:prstGeom prst="rect">
            <a:avLst/>
          </a:prstGeom>
        </p:spPr>
      </p:pic>
    </p:spTree>
    <p:extLst>
      <p:ext uri="{BB962C8B-B14F-4D97-AF65-F5344CB8AC3E}">
        <p14:creationId xmlns:p14="http://schemas.microsoft.com/office/powerpoint/2010/main" val="3283039108"/>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6BDB821E-3E44-1141-8C7B-FEB07B979251}"/>
              </a:ext>
            </a:extLst>
          </p:cNvPr>
          <p:cNvSpPr/>
          <p:nvPr userDrawn="1"/>
        </p:nvSpPr>
        <p:spPr>
          <a:xfrm>
            <a:off x="0" y="6210000"/>
            <a:ext cx="12193200" cy="648000"/>
          </a:xfrm>
          <a:prstGeom prst="rect">
            <a:avLst/>
          </a:prstGeom>
          <a:solidFill>
            <a:srgbClr val="00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2" name="Tijdelijke aanduiding voor titel 1"/>
          <p:cNvSpPr>
            <a:spLocks noGrp="1"/>
          </p:cNvSpPr>
          <p:nvPr>
            <p:ph type="title"/>
          </p:nvPr>
        </p:nvSpPr>
        <p:spPr>
          <a:xfrm>
            <a:off x="576000" y="576000"/>
            <a:ext cx="11041200" cy="680400"/>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836000"/>
            <a:ext cx="11041200" cy="4046910"/>
          </a:xfrm>
          <a:prstGeom prst="rect">
            <a:avLst/>
          </a:prstGeom>
        </p:spPr>
        <p:txBody>
          <a:bodyPr vert="horz" lIns="0" tIns="0" rIns="0" bIns="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C33DDE8-63FF-C642-9F3A-0B773DD34821}" type="datetime1">
              <a:rPr lang="nl-BE" smtClean="0"/>
              <a:t>4/11/2024</a:t>
            </a:fld>
            <a:endParaRPr lang="nl-NL" dirty="0"/>
          </a:p>
        </p:txBody>
      </p:sp>
      <p:sp>
        <p:nvSpPr>
          <p:cNvPr id="5" name="Tijdelijke aanduiding voor voettekst 4"/>
          <p:cNvSpPr>
            <a:spLocks noGrp="1"/>
          </p:cNvSpPr>
          <p:nvPr>
            <p:ph type="ftr" sz="quarter" idx="3"/>
          </p:nvPr>
        </p:nvSpPr>
        <p:spPr>
          <a:xfrm>
            <a:off x="5052003"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endParaRPr lang="nl-NL" dirty="0"/>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a:t>
            </a:fld>
            <a:endParaRPr lang="nl-NL" dirty="0"/>
          </a:p>
        </p:txBody>
      </p:sp>
      <p:pic>
        <p:nvPicPr>
          <p:cNvPr id="7" name="Afbeelding 6" descr="Afbeelding met Lettertype, Graphics, logo, schermopname&#10;&#10;Automatisch gegenereerde beschrijving">
            <a:extLst>
              <a:ext uri="{FF2B5EF4-FFF2-40B4-BE49-F238E27FC236}">
                <a16:creationId xmlns:a16="http://schemas.microsoft.com/office/drawing/2014/main" id="{15E13232-C638-6951-DDA6-89141A14C296}"/>
              </a:ext>
            </a:extLst>
          </p:cNvPr>
          <p:cNvPicPr>
            <a:picLocks noChangeAspect="1"/>
          </p:cNvPicPr>
          <p:nvPr userDrawn="1"/>
        </p:nvPicPr>
        <p:blipFill>
          <a:blip r:embed="rId14"/>
          <a:stretch>
            <a:fillRect/>
          </a:stretch>
        </p:blipFill>
        <p:spPr>
          <a:xfrm>
            <a:off x="10290602" y="6357900"/>
            <a:ext cx="1655999" cy="325389"/>
          </a:xfrm>
          <a:prstGeom prst="rect">
            <a:avLst/>
          </a:prstGeom>
        </p:spPr>
      </p:pic>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68" r:id="rId1"/>
    <p:sldLayoutId id="2147483649" r:id="rId2"/>
    <p:sldLayoutId id="2147483650" r:id="rId3"/>
    <p:sldLayoutId id="2147483664" r:id="rId4"/>
    <p:sldLayoutId id="2147483667" r:id="rId5"/>
    <p:sldLayoutId id="2147483665" r:id="rId6"/>
    <p:sldLayoutId id="2147483663" r:id="rId7"/>
    <p:sldLayoutId id="2147483661" r:id="rId8"/>
    <p:sldLayoutId id="2147483669" r:id="rId9"/>
    <p:sldLayoutId id="2147483666" r:id="rId10"/>
    <p:sldLayoutId id="2147483670" r:id="rId11"/>
    <p:sldLayoutId id="2147483651" r:id="rId12"/>
  </p:sldLayoutIdLst>
  <p:hf hdr="0" ftr="0" dt="0"/>
  <p:txStyles>
    <p:titleStyle>
      <a:lvl1pPr algn="l" defTabSz="914400" rtl="0" eaLnBrk="1" latinLnBrk="0" hangingPunct="1">
        <a:lnSpc>
          <a:spcPct val="90000"/>
        </a:lnSpc>
        <a:spcBef>
          <a:spcPct val="0"/>
        </a:spcBef>
        <a:buNone/>
        <a:defRPr sz="4500" b="1" i="0" kern="1200" baseline="0">
          <a:solidFill>
            <a:srgbClr val="00407A"/>
          </a:solidFill>
          <a:latin typeface="Arial"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rgbClr val="00407A"/>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407A"/>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407A"/>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Smith Kaart</a:t>
            </a:r>
          </a:p>
        </p:txBody>
      </p:sp>
      <p:sp>
        <p:nvSpPr>
          <p:cNvPr id="3" name="TextBox 2"/>
          <p:cNvSpPr txBox="1"/>
          <p:nvPr/>
        </p:nvSpPr>
        <p:spPr>
          <a:xfrm>
            <a:off x="6400800" y="3657600"/>
            <a:ext cx="4572000" cy="1828800"/>
          </a:xfrm>
          <a:prstGeom prst="rect">
            <a:avLst/>
          </a:prstGeom>
          <a:noFill/>
        </p:spPr>
        <p:txBody>
          <a:bodyPr wrap="none">
            <a:spAutoFit/>
          </a:bodyPr>
          <a:lstStyle/>
          <a:p>
            <a:pPr>
              <a:defRPr sz="2400">
                <a:solidFill>
                  <a:srgbClr val="FFFFFF"/>
                </a:solidFill>
              </a:defRPr>
            </a:pPr>
            <a:r>
              <a:t>Oefening 2</a:t>
            </a:r>
          </a:p>
        </p:txBody>
      </p:sp>
      <p:sp>
        <p:nvSpPr>
          <p:cNvPr id="4" name="TextBox 3"/>
          <p:cNvSpPr txBox="1"/>
          <p:nvPr/>
        </p:nvSpPr>
        <p:spPr>
          <a:xfrm>
            <a:off x="6400800" y="5577840"/>
            <a:ext cx="1828800" cy="457200"/>
          </a:xfrm>
          <a:prstGeom prst="rect">
            <a:avLst/>
          </a:prstGeom>
          <a:noFill/>
        </p:spPr>
        <p:txBody>
          <a:bodyPr wrap="none">
            <a:spAutoFit/>
          </a:bodyPr>
          <a:lstStyle/>
          <a:p>
            <a:pPr>
              <a:defRPr>
                <a:solidFill>
                  <a:srgbClr val="FFFFFF"/>
                </a:solidFill>
              </a:defRPr>
            </a:pPr>
            <a:r>
              <a:t>Jan Genoe</a:t>
            </a:r>
          </a:p>
        </p:txBody>
      </p:sp>
      <p:sp>
        <p:nvSpPr>
          <p:cNvPr id="5" name="TextBox 4"/>
          <p:cNvSpPr txBox="1"/>
          <p:nvPr/>
        </p:nvSpPr>
        <p:spPr>
          <a:xfrm>
            <a:off x="6400800" y="5760720"/>
            <a:ext cx="1828800" cy="457200"/>
          </a:xfrm>
          <a:prstGeom prst="rect">
            <a:avLst/>
          </a:prstGeom>
          <a:noFill/>
        </p:spPr>
        <p:txBody>
          <a:bodyPr wrap="none">
            <a:spAutoFit/>
          </a:bodyPr>
          <a:lstStyle/>
          <a:p>
            <a:pPr>
              <a:defRPr>
                <a:solidFill>
                  <a:srgbClr val="FFFFFF"/>
                </a:solidFill>
              </a:defRPr>
            </a:pPr>
            <a:r>
              <a:t>December 2022</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Het schema dat we nodig hebben om deze tweede oplossing te realiseren wordt dus:</a:t>
            </a:r>
            <a:endParaRPr sz="3000" b="0" i="0">
              <a:latin typeface="Calibri"/>
            </a:endParaRP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circuit van de tweede oplossing.</a:t>
            </a:r>
            <a:endParaRPr sz="3000" b="0" i="0">
              <a:latin typeface="Calibri"/>
            </a:endParaRP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Oplossing 3: Bijplaatsen van een capaciteit in parallel</a:t>
            </a:r>
            <a:endParaRPr sz="3000" b="0" i="0">
              <a:latin typeface="Calibri"/>
            </a:endParaRPr>
          </a:p>
          <a:p>
            <a:endParaRPr sz="3000" b="0" i="0">
              <a:latin typeface="Calibri"/>
            </a:endParaRPr>
          </a:p>
          <a:p>
            <a:r>
              <a:rPr sz="3000" b="0" i="0">
                <a:latin typeface="Calibri"/>
              </a:rPr>
              <a:t>We plaatsen $\frac{Z_L}{Z_0}=1.6$ op de Smith kaart en we zoeken waar we de y=1 cirkel snijden in het bovenste deel van de kaart.</a:t>
            </a:r>
            <a:endParaRPr sz="3000" b="0" i="0">
              <a:latin typeface="Calibri"/>
            </a:endParaRP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Smith kaart van de derde oplossing.</a:t>
            </a:r>
            <a:endParaRPr sz="3000" b="0" i="0">
              <a:latin typeface="Calibri"/>
            </a:endParaRP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Omdat een Smith kaart in admitantie het spiegelbeeld is van een Smith kaart in impedentie, kunnen we ook de kaart spiegelen. We moeten dan wel aan de andere kant van de kaart vertrekken. Dit is weergegeven in figuur 6.</a:t>
            </a:r>
            <a:endParaRPr sz="3000" b="0" i="0">
              <a:latin typeface="Calibri"/>
            </a:endParaRP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Smith kaart van de derde oplossing als admittantie.</a:t>
            </a:r>
            <a:endParaRPr sz="3000" b="0" i="0">
              <a:latin typeface="Calibri"/>
            </a:endParaRP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Het schema dat we nodig hebben om deze derde oplossing te realiseren wordt dus:</a:t>
            </a:r>
            <a:endParaRPr sz="3000" b="0" i="0">
              <a:latin typeface="Calibri"/>
            </a:endParaRP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circuit van de derde oplossing.</a:t>
            </a:r>
            <a:endParaRPr sz="3000" b="0" i="0">
              <a:latin typeface="Calibri"/>
            </a:endParaRP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Oplossing 4: Bijplaatsen van een spoel in parallel</a:t>
            </a:r>
            <a:endParaRPr sz="3000" b="0" i="0">
              <a:latin typeface="Calibri"/>
            </a:endParaRPr>
          </a:p>
          <a:p>
            <a:endParaRPr sz="3000" b="0" i="0">
              <a:latin typeface="Calibri"/>
            </a:endParaRPr>
          </a:p>
          <a:p>
            <a:r>
              <a:rPr sz="3000" b="0" i="0">
                <a:latin typeface="Calibri"/>
              </a:rPr>
              <a:t>We plaatsen $\frac{Z_L}{Z_0}=\frac{1}{1.6}$ op de Smith kaart en we zoeken waar we de y=1 cirkel snijden in het bovenste deel van de kaart.</a:t>
            </a:r>
            <a:endParaRPr sz="3000" b="0" i="0">
              <a:latin typeface="Calibri"/>
            </a:endParaRP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Smith kaart van de vierde oplossing.</a:t>
            </a:r>
            <a:endParaRPr sz="3000" b="0" i="0">
              <a:latin typeface="Calibri"/>
            </a:endParaRP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Smith Kaart Oefening 2</a:t>
            </a:r>
            <a:endParaRPr sz="3000" b="0" i="0">
              <a:latin typeface="Calibri"/>
            </a:endParaRP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Het schema dat we nodig hebben om deze vierde oplossing te realiseren wordt dus:</a:t>
            </a:r>
            <a:endParaRPr sz="3000" b="0" i="0">
              <a:latin typeface="Calibri"/>
            </a:endParaRP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circuit van de vierde oplossing.</a:t>
            </a:r>
            <a:endParaRPr sz="3000" b="0" i="0">
              <a:latin typeface="Calibri"/>
            </a:endParaRP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Oplossing 5: Oplossing 3 waarbij de condensator vervangen is door een open transmissielijn</a:t>
            </a:r>
            <a:endParaRPr sz="3000" b="0" i="0">
              <a:latin typeface="Calibri"/>
            </a:endParaRPr>
          </a:p>
          <a:p>
            <a:endParaRPr sz="3000" b="0" i="0">
              <a:latin typeface="Calibri"/>
            </a:endParaRPr>
          </a:p>
          <a:p>
            <a:r>
              <a:rPr sz="3000" b="0" i="0">
                <a:latin typeface="Calibri"/>
              </a:rPr>
              <a:t>De y = 1 - j 0.47 compenseren we door +j 0.47 vertrekkende vanuit g=0.</a:t>
            </a:r>
            <a:endParaRPr sz="3000" b="0" i="0">
              <a:latin typeface="Calibri"/>
            </a:endParaRP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Smith kaart van de vijfde oplossing.</a:t>
            </a:r>
            <a:endParaRPr sz="3000" b="0" i="0">
              <a:latin typeface="Calibri"/>
            </a:endParaRP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Het schema dat we nodig hebben om deze vijfde oplossing te realiseren wordt dus:</a:t>
            </a:r>
            <a:endParaRPr sz="3000" b="0" i="0">
              <a:latin typeface="Calibri"/>
            </a:endParaRPr>
          </a:p>
        </p:txBody>
      </p:sp>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circuit van de vijfde oplossing.</a:t>
            </a:r>
            <a:endParaRPr sz="3000" b="0" i="0">
              <a:latin typeface="Calibri"/>
            </a:endParaRP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Oplossing 6: Oplossing 3 waarbij de condensator vervangen is door een kortgesloten transmissielijn</a:t>
            </a:r>
            <a:endParaRPr sz="3000" b="0" i="0">
              <a:latin typeface="Calibri"/>
            </a:endParaRPr>
          </a:p>
          <a:p>
            <a:endParaRPr sz="3000" b="0" i="0">
              <a:latin typeface="Calibri"/>
            </a:endParaRPr>
          </a:p>
          <a:p>
            <a:r>
              <a:rPr sz="3000" b="0" i="0">
                <a:latin typeface="Calibri"/>
              </a:rPr>
              <a:t>De y = 1 - j 0.47 compenseren we door +j 0.47 vertrekkende vanuit g=$\infty$</a:t>
            </a:r>
            <a:endParaRPr sz="3000" b="0" i="0">
              <a:latin typeface="Calibri"/>
            </a:endParaRPr>
          </a:p>
        </p:txBody>
      </p:sp>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Smith kaart van de zesde oplossing.</a:t>
            </a:r>
            <a:endParaRPr sz="3000" b="0" i="0">
              <a:latin typeface="Calibri"/>
            </a:endParaRPr>
          </a:p>
        </p:txBody>
      </p:sp>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Het schema dat we nodig hebben om deze zesde oplossing te realiseren wordt dus:</a:t>
            </a:r>
            <a:endParaRPr sz="3000" b="0" i="0">
              <a:latin typeface="Calibri"/>
            </a:endParaRPr>
          </a:p>
        </p:txBody>
      </p:sp>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circuit van de zesde oplossing.</a:t>
            </a:r>
            <a:endParaRPr sz="3000" b="0" i="0">
              <a:latin typeface="Calibri"/>
            </a:endParaRPr>
          </a:p>
        </p:txBody>
      </p:sp>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Opgave</a:t>
            </a:r>
            <a:endParaRPr sz="3000" b="0" i="0">
              <a:latin typeface="Calibri"/>
            </a:endParaRPr>
          </a:p>
          <a:p>
            <a:endParaRPr sz="3000" b="0" i="0">
              <a:latin typeface="Calibri"/>
            </a:endParaRPr>
          </a:p>
          <a:p>
            <a:r>
              <a:rPr sz="3000" b="0" i="0">
                <a:latin typeface="Calibri"/>
              </a:rPr>
              <a:t>Hoe gebruik je een Smith kaart om een antenne van 80 Ohm aan te passen aan een coax van 50 Ohm voor een frequentie van 300 MHz ($\lambda$= 50 cm)?</a:t>
            </a:r>
            <a:endParaRPr sz="3000" b="0" i="0">
              <a:latin typeface="Calibri"/>
            </a:endParaRPr>
          </a:p>
        </p:txBody>
      </p:sp>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Oplossing 7: Oplossing 4 waarbij het spoel vervangen is door een open transmissielijn</a:t>
            </a:r>
            <a:endParaRPr sz="3000" b="0" i="0">
              <a:latin typeface="Calibri"/>
            </a:endParaRPr>
          </a:p>
          <a:p>
            <a:endParaRPr sz="3000" b="0" i="0">
              <a:latin typeface="Calibri"/>
            </a:endParaRPr>
          </a:p>
          <a:p>
            <a:r>
              <a:rPr sz="3000" b="0" i="0">
                <a:latin typeface="Calibri"/>
              </a:rPr>
              <a:t>De y = 1 + j 0.47 compenseren we door -j 0.47 vertrekkende vanuit g=0.</a:t>
            </a:r>
            <a:endParaRPr sz="3000" b="0" i="0">
              <a:latin typeface="Calibri"/>
            </a:endParaRPr>
          </a:p>
        </p:txBody>
      </p:sp>
    </p:spTree>
  </p:cSld>
  <p:clrMapOvr>
    <a:masterClrMapping/>
  </p:clrMapOvr>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Smith kaart van de zevende oplossing.</a:t>
            </a:r>
            <a:endParaRPr sz="3000" b="0" i="0">
              <a:latin typeface="Calibri"/>
            </a:endParaRPr>
          </a:p>
        </p:txBody>
      </p:sp>
    </p:spTree>
  </p:cSld>
  <p:clrMapOvr>
    <a:masterClrMapping/>
  </p:clrMapOvr>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Het schema dat we nodig hebben om deze zevende oplossing te realiseren wordt dus:</a:t>
            </a:r>
            <a:endParaRPr sz="3000" b="0" i="0">
              <a:latin typeface="Calibri"/>
            </a:endParaRPr>
          </a:p>
        </p:txBody>
      </p:sp>
    </p:spTree>
  </p:cSld>
  <p:clrMapOvr>
    <a:masterClrMapping/>
  </p:clrMapOvr>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circuit van de zevende oplossing.</a:t>
            </a:r>
            <a:endParaRPr sz="3000" b="0" i="0">
              <a:latin typeface="Calibri"/>
            </a:endParaRPr>
          </a:p>
        </p:txBody>
      </p:sp>
    </p:spTree>
  </p:cSld>
  <p:clrMapOvr>
    <a:masterClrMapping/>
  </p:clrMapOvr>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Oplossing 8: Oplossing 4 waarbij het spoel vervangen is door een kortgesloten transmissielijn</a:t>
            </a:r>
            <a:endParaRPr sz="3000" b="0" i="0">
              <a:latin typeface="Calibri"/>
            </a:endParaRPr>
          </a:p>
          <a:p>
            <a:endParaRPr sz="3000" b="0" i="0">
              <a:latin typeface="Calibri"/>
            </a:endParaRPr>
          </a:p>
          <a:p>
            <a:endParaRPr sz="3000" b="0" i="0">
              <a:latin typeface="Calibri"/>
            </a:endParaRPr>
          </a:p>
          <a:p>
            <a:r>
              <a:rPr sz="3000" b="0" i="0">
                <a:latin typeface="Calibri"/>
              </a:rPr>
              <a:t>De y = 1 + j 0.47 compenseren we door -j 0.47 vertrekkende vanuit g=$\infty$. </a:t>
            </a:r>
            <a:endParaRPr sz="3000" b="0" i="0">
              <a:latin typeface="Calibri"/>
            </a:endParaRPr>
          </a:p>
        </p:txBody>
      </p:sp>
    </p:spTree>
  </p:cSld>
  <p:clrMapOvr>
    <a:masterClrMapping/>
  </p:clrMapOvr>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Smith kaart van de achtste oplossing.</a:t>
            </a:r>
            <a:endParaRPr sz="3000" b="0" i="0">
              <a:latin typeface="Calibri"/>
            </a:endParaRPr>
          </a:p>
        </p:txBody>
      </p:sp>
    </p:spTree>
  </p:cSld>
  <p:clrMapOvr>
    <a:masterClrMapping/>
  </p:clrMapOvr>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Het schema dat we nodig hebben om deze achtste oplossing te realiseren wordt dus:</a:t>
            </a:r>
            <a:endParaRPr sz="3000" b="0" i="0">
              <a:latin typeface="Calibri"/>
            </a:endParaRPr>
          </a:p>
        </p:txBody>
      </p:sp>
    </p:spTree>
  </p:cSld>
  <p:clrMapOvr>
    <a:masterClrMapping/>
  </p:clrMapOvr>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circuit van de achtste oplossing.</a:t>
            </a:r>
            <a:endParaRPr sz="3000" b="0" i="0">
              <a:latin typeface="Calibri"/>
            </a:endParaRPr>
          </a:p>
        </p:txBody>
      </p:sp>
    </p:spTree>
  </p:cSld>
  <p:clrMapOvr>
    <a:masterClrMapping/>
  </p:clrMapOvr>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Tree>
  </p:cSld>
  <p:clrMapOvr>
    <a:masterClrMapping/>
  </p:clrMapOvr>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Smith kaart van de eerste oplossing.</a:t>
            </a:r>
            <a:endParaRPr sz="3000" b="0" i="0">
              <a:latin typeface="Calibri"/>
            </a:endParaRP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pic>
        <p:nvPicPr>
          <p:cNvPr id="3" name="Picture 2" descr="image.png"/>
          <p:cNvPicPr>
            <a:picLocks noChangeAspect="1"/>
          </p:cNvPicPr>
          <p:nvPr/>
        </p:nvPicPr>
        <p:blipFill>
          <a:blip r:embed="rId2"/>
          <a:stretch>
            <a:fillRect/>
          </a:stretch>
        </p:blipFill>
        <p:spPr>
          <a:xfrm>
            <a:off x="4586287" y="2084831"/>
            <a:ext cx="3019425" cy="885825"/>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Het schema dat we nodig hebben om deze eerst oplossing te realiseren wordt dus:</a:t>
            </a:r>
            <a:endParaRPr sz="3000" b="0" i="0">
              <a:latin typeface="Calibri"/>
            </a:endParaRP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circuit van de eerste oplossing</a:t>
            </a:r>
            <a:endParaRPr sz="3000" b="0" i="0">
              <a:latin typeface="Calibri"/>
            </a:endParaRP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Oplossing 2: Bijplaatsen van een inductantie in serie</a:t>
            </a:r>
            <a:endParaRPr sz="3000" b="0" i="0">
              <a:latin typeface="Calibri"/>
            </a:endParaRPr>
          </a:p>
          <a:p>
            <a:endParaRPr sz="3000" b="0" i="0">
              <a:latin typeface="Calibri"/>
            </a:endParaRPr>
          </a:p>
          <a:p>
            <a:r>
              <a:rPr sz="3000" b="0" i="0">
                <a:latin typeface="Calibri"/>
              </a:rPr>
              <a:t>We plaatsen $\frac{Z_L}{Z_0}=1.6$ op de Smith kaart en we zoeken waar we de r=1 cirkel snijden in het onderste deel van de kaart.</a:t>
            </a:r>
            <a:endParaRPr sz="3000" b="0" i="0">
              <a:latin typeface="Calibri"/>
            </a:endParaRP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p:txBody>
      </p:sp>
      <p:sp>
        <p:nvSpPr>
          <p:cNvPr id="3" name="TextBox 2"/>
          <p:cNvSpPr txBox="1"/>
          <p:nvPr/>
        </p:nvSpPr>
        <p:spPr>
          <a:xfrm>
            <a:off x="914400" y="2084831"/>
            <a:ext cx="9144000" cy="1828800"/>
          </a:xfrm>
          <a:prstGeom prst="rect">
            <a:avLst/>
          </a:prstGeom>
          <a:noFill/>
        </p:spPr>
        <p:txBody>
          <a:bodyPr wrap="square">
            <a:noAutofit/>
          </a:bodyPr>
          <a:lstStyle/>
          <a:p>
            <a:r>
              <a:rPr sz="3000" b="0" i="0">
                <a:latin typeface="Calibri"/>
              </a:rPr>
              <a:t>###### Smith kaart van de tweede oplossing</a:t>
            </a:r>
            <a:endParaRPr sz="3000" b="0" i="0">
              <a:latin typeface="Calibri"/>
            </a:endParaRPr>
          </a:p>
        </p:txBody>
      </p:sp>
    </p:spTree>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D46983B72C424C88FBCD0E1DECCF85" ma:contentTypeVersion="12" ma:contentTypeDescription="Een nieuw document maken." ma:contentTypeScope="" ma:versionID="5846a7b120efa31d6a09f58a7faac088">
  <xsd:schema xmlns:xsd="http://www.w3.org/2001/XMLSchema" xmlns:xs="http://www.w3.org/2001/XMLSchema" xmlns:p="http://schemas.microsoft.com/office/2006/metadata/properties" xmlns:ns2="32eed89f-79b4-417e-a160-85df67bb5f7d" xmlns:ns3="d1743567-cb3e-4b14-8a71-e30f49f9e94e" targetNamespace="http://schemas.microsoft.com/office/2006/metadata/properties" ma:root="true" ma:fieldsID="31dca94b58fe67baedc934845f394aed" ns2:_="" ns3:_="">
    <xsd:import namespace="32eed89f-79b4-417e-a160-85df67bb5f7d"/>
    <xsd:import namespace="d1743567-cb3e-4b14-8a71-e30f49f9e94e"/>
    <xsd:element name="properties">
      <xsd:complexType>
        <xsd:sequence>
          <xsd:element name="documentManagement">
            <xsd:complexType>
              <xsd:all>
                <xsd:element ref="ns2:SharedWithUsers" minOccurs="0"/>
                <xsd:element ref="ns2:SharedWithDetails" minOccurs="0"/>
                <xsd:element ref="ns3:lcf76f155ced4ddcb4097134ff3c332f"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eed89f-79b4-417e-a160-85df67bb5f7d"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743567-cb3e-4b14-8a71-e30f49f9e94e"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8b6fc0cd-01fe-45a4-a6f7-42bcc5426b53"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D1BC25-83D8-41F7-BBD9-DAE88966D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eed89f-79b4-417e-a160-85df67bb5f7d"/>
    <ds:schemaRef ds:uri="d1743567-cb3e-4b14-8a71-e30f49f9e9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3A7949-1B93-457F-8888-53CC8A016F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660</TotalTime>
  <Words>0</Words>
  <Application>Microsoft Office PowerPoint</Application>
  <PresentationFormat>Widescreen</PresentationFormat>
  <Paragraphs>0</Paragraphs>
  <Slides>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0</vt:i4>
      </vt:variant>
    </vt:vector>
  </HeadingPairs>
  <TitlesOfParts>
    <vt:vector size="3" baseType="lpstr">
      <vt:lpstr>Arial</vt:lpstr>
      <vt:lpstr>Calibri</vt:lpstr>
      <vt:lpstr>Office-thema</vt:lpstr>
    </vt:vector>
  </TitlesOfParts>
  <Company>KUleuven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Cursus</dc:title>
  <dc:creator>Jan.Genoe@kuleuven.be</dc:creator>
  <cp:lastModifiedBy>Jan Genoe</cp:lastModifiedBy>
  <cp:revision>57</cp:revision>
  <dcterms:created xsi:type="dcterms:W3CDTF">2017-06-28T07:18:12Z</dcterms:created>
  <dcterms:modified xsi:type="dcterms:W3CDTF">2024-11-04T20:35:41Z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0eba32c-0974-4663-a3a1-3cd8c30938e9_Enabled">
    <vt:lpwstr>true</vt:lpwstr>
  </property>
  <property fmtid="{D5CDD505-2E9C-101B-9397-08002B2CF9AE}" pid="3" name="MSIP_Label_f0eba32c-0974-4663-a3a1-3cd8c30938e9_SetDate">
    <vt:lpwstr>2024-10-17T15:52:38Z</vt:lpwstr>
  </property>
  <property fmtid="{D5CDD505-2E9C-101B-9397-08002B2CF9AE}" pid="4" name="MSIP_Label_f0eba32c-0974-4663-a3a1-3cd8c30938e9_Method">
    <vt:lpwstr>Privileged</vt:lpwstr>
  </property>
  <property fmtid="{D5CDD505-2E9C-101B-9397-08002B2CF9AE}" pid="5" name="MSIP_Label_f0eba32c-0974-4663-a3a1-3cd8c30938e9_Name">
    <vt:lpwstr>Public - General - Unmarked</vt:lpwstr>
  </property>
  <property fmtid="{D5CDD505-2E9C-101B-9397-08002B2CF9AE}" pid="6" name="MSIP_Label_f0eba32c-0974-4663-a3a1-3cd8c30938e9_SiteId">
    <vt:lpwstr>a72d5a72-25ee-40f0-9bd1-067cb5b770d4</vt:lpwstr>
  </property>
  <property fmtid="{D5CDD505-2E9C-101B-9397-08002B2CF9AE}" pid="7" name="MSIP_Label_f0eba32c-0974-4663-a3a1-3cd8c30938e9_ActionId">
    <vt:lpwstr>fdd8f9f5-339b-486a-8f6c-0df41948ee7e</vt:lpwstr>
  </property>
  <property fmtid="{D5CDD505-2E9C-101B-9397-08002B2CF9AE}" pid="8" name="MSIP_Label_f0eba32c-0974-4663-a3a1-3cd8c30938e9_ContentBits">
    <vt:lpwstr>0</vt:lpwstr>
  </property>
</Properties>
</file>