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4"/>
  </p:notesMasterIdLst>
  <p:handoutMasterIdLst>
    <p:handoutMasterId r:id="rId5"/>
  </p:handoutMasterIdLst>
  <p:sldIdLst>
    <p:sldId id="256" r:id="rId11"/>
    <p:sldId id="257" r:id="rId12"/>
    <p:sldId id="258" r:id="rId13"/>
    <p:sldId id="259" r:id="rId14"/>
    <p:sldId id="260" r:id="rId15"/>
    <p:sldId id="261" r:id="rId16"/>
    <p:sldId id="262" r:id="rId17"/>
    <p:sldId id="263"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77"/>
    <a:srgbClr val="00417E"/>
    <a:srgbClr val="CCD9E5"/>
    <a:srgbClr val="001D41"/>
    <a:srgbClr val="00407A"/>
    <a:srgbClr val="1D8DB0"/>
    <a:srgbClr val="2F4D5D"/>
    <a:srgbClr val="DCE7F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23DD4-0D8F-42BF-03D6-502415FC1AAF}" v="2" dt="2024-10-09T09:54:02.751"/>
    <p1510:client id="{CA0D525A-2713-A843-8F3B-3627E917FE48}" v="41" dt="2024-10-07T17:10:15.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26" autoAdjust="0"/>
    <p:restoredTop sz="96241"/>
  </p:normalViewPr>
  <p:slideViewPr>
    <p:cSldViewPr snapToGrid="0" snapToObjects="1">
      <p:cViewPr varScale="1">
        <p:scale>
          <a:sx n="64" d="100"/>
          <a:sy n="64" d="100"/>
        </p:scale>
        <p:origin x="954" y="6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8" d="100"/>
          <a:sy n="158" d="100"/>
        </p:scale>
        <p:origin x="4240" y="208"/>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notesMaster" Target="notesMasters/notesMaster1.xml"/><Relationship Id="rId5" Type="http://schemas.openxmlformats.org/officeDocument/2006/relationships/handoutMaster" Target="handoutMasters/handoutMaster1.xml"/><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0" Type="http://schemas.microsoft.com/office/2015/10/relationships/revisionInfo" Target="revisionInfo.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591CCF-F6FD-734B-854A-5BC033593B1E}" type="datetimeFigureOut">
              <a:rPr lang="nl-NL" smtClean="0"/>
              <a:t>4-11-2024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66214-DB21-4647-B5DA-0D17CA592867}" type="datetimeFigureOut">
              <a:rPr lang="nl-NL" smtClean="0"/>
              <a:t>4-11-2024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1" name="Rechthoek 10">
            <a:extLst>
              <a:ext uri="{FF2B5EF4-FFF2-40B4-BE49-F238E27FC236}">
                <a16:creationId xmlns:a16="http://schemas.microsoft.com/office/drawing/2014/main" id="{D846E527-02A1-754A-9B67-B58DABD12B01}"/>
              </a:ext>
            </a:extLst>
          </p:cNvPr>
          <p:cNvSpPr/>
          <p:nvPr userDrawn="1"/>
        </p:nvSpPr>
        <p:spPr>
          <a:xfrm>
            <a:off x="0" y="0"/>
            <a:ext cx="12193200" cy="6858000"/>
          </a:xfrm>
          <a:prstGeom prst="rect">
            <a:avLst/>
          </a:prstGeom>
          <a:solidFill>
            <a:srgbClr val="00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3" name="Titel 2">
            <a:extLst>
              <a:ext uri="{FF2B5EF4-FFF2-40B4-BE49-F238E27FC236}">
                <a16:creationId xmlns:a16="http://schemas.microsoft.com/office/drawing/2014/main" id="{68BDB9EC-0874-2647-AB98-1103A741C35F}"/>
              </a:ext>
            </a:extLst>
          </p:cNvPr>
          <p:cNvSpPr>
            <a:spLocks noGrp="1"/>
          </p:cNvSpPr>
          <p:nvPr>
            <p:ph type="title" hasCustomPrompt="1"/>
          </p:nvPr>
        </p:nvSpPr>
        <p:spPr>
          <a:xfrm>
            <a:off x="6333667" y="1730829"/>
            <a:ext cx="5283534" cy="1380672"/>
          </a:xfrm>
        </p:spPr>
        <p:txBody>
          <a:bodyPr anchor="ctr" anchorCtr="0">
            <a:normAutofit/>
          </a:bodyPr>
          <a:lstStyle>
            <a:lvl1pPr>
              <a:defRPr sz="4000" b="1" i="0" baseline="0">
                <a:solidFill>
                  <a:schemeClr val="bg1"/>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pic>
        <p:nvPicPr>
          <p:cNvPr id="8" name="Afbeelding 7" descr="Afbeelding met Lettertype, Graphics, logo, schermopname&#10;&#10;Automatisch gegenereerde beschrijving">
            <a:extLst>
              <a:ext uri="{FF2B5EF4-FFF2-40B4-BE49-F238E27FC236}">
                <a16:creationId xmlns:a16="http://schemas.microsoft.com/office/drawing/2014/main" id="{5D495572-740C-622D-A0A0-55B335E879EE}"/>
              </a:ext>
            </a:extLst>
          </p:cNvPr>
          <p:cNvPicPr>
            <a:picLocks noChangeAspect="1"/>
          </p:cNvPicPr>
          <p:nvPr userDrawn="1"/>
        </p:nvPicPr>
        <p:blipFill>
          <a:blip r:embed="rId2"/>
          <a:stretch>
            <a:fillRect/>
          </a:stretch>
        </p:blipFill>
        <p:spPr>
          <a:xfrm>
            <a:off x="9249045" y="5969498"/>
            <a:ext cx="2520000" cy="495158"/>
          </a:xfrm>
          <a:prstGeom prst="rect">
            <a:avLst/>
          </a:prstGeom>
        </p:spPr>
      </p:pic>
      <p:sp>
        <p:nvSpPr>
          <p:cNvPr id="9" name="Titel 2">
            <a:extLst>
              <a:ext uri="{FF2B5EF4-FFF2-40B4-BE49-F238E27FC236}">
                <a16:creationId xmlns:a16="http://schemas.microsoft.com/office/drawing/2014/main" id="{3DAE7C1F-2FF5-D159-64D6-93BFDEDD4C19}"/>
              </a:ext>
            </a:extLst>
          </p:cNvPr>
          <p:cNvSpPr txBox="1">
            <a:spLocks/>
          </p:cNvSpPr>
          <p:nvPr userDrawn="1"/>
        </p:nvSpPr>
        <p:spPr>
          <a:xfrm>
            <a:off x="6333667" y="4484914"/>
            <a:ext cx="5283534" cy="642257"/>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4000" b="1" i="0" kern="1200" baseline="0">
                <a:solidFill>
                  <a:schemeClr val="bg1"/>
                </a:solidFill>
                <a:latin typeface="Arial" panose="020B0604020202020204" pitchFamily="34" charset="0"/>
                <a:ea typeface="+mj-ea"/>
                <a:cs typeface="+mj-cs"/>
              </a:defRPr>
            </a:lvl1pPr>
          </a:lstStyle>
          <a:p>
            <a:endParaRPr lang="nl-BE" sz="2000" b="0" i="0" baseline="0" dirty="0"/>
          </a:p>
        </p:txBody>
      </p:sp>
      <p:pic>
        <p:nvPicPr>
          <p:cNvPr id="2" name="Afbeelding 1" descr="Afbeelding met hemel, wolk, boom, buitenshuis&#10;&#10;Automatisch gegenereerde beschrijving">
            <a:extLst>
              <a:ext uri="{FF2B5EF4-FFF2-40B4-BE49-F238E27FC236}">
                <a16:creationId xmlns:a16="http://schemas.microsoft.com/office/drawing/2014/main" id="{DA484900-A2DD-A037-AEFC-73FE156CB5B0}"/>
              </a:ext>
            </a:extLst>
          </p:cNvPr>
          <p:cNvPicPr>
            <a:picLocks noChangeAspect="1"/>
          </p:cNvPicPr>
          <p:nvPr userDrawn="1"/>
        </p:nvPicPr>
        <p:blipFill>
          <a:blip r:embed="rId3"/>
          <a:stretch>
            <a:fillRect/>
          </a:stretch>
        </p:blipFill>
        <p:spPr>
          <a:xfrm>
            <a:off x="-1080000" y="0"/>
            <a:ext cx="7298098" cy="6868798"/>
          </a:xfrm>
          <a:prstGeom prst="rect">
            <a:avLst/>
          </a:prstGeom>
        </p:spPr>
      </p:pic>
    </p:spTree>
    <p:extLst>
      <p:ext uri="{BB962C8B-B14F-4D97-AF65-F5344CB8AC3E}">
        <p14:creationId xmlns:p14="http://schemas.microsoft.com/office/powerpoint/2010/main" val="169975943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atste pagina">
    <p:spTree>
      <p:nvGrpSpPr>
        <p:cNvPr id="1" name=""/>
        <p:cNvGrpSpPr/>
        <p:nvPr/>
      </p:nvGrpSpPr>
      <p:grpSpPr>
        <a:xfrm>
          <a:off x="0" y="0"/>
          <a:ext cx="0" cy="0"/>
          <a:chOff x="0" y="0"/>
          <a:chExt cx="0" cy="0"/>
        </a:xfrm>
      </p:grpSpPr>
      <p:pic>
        <p:nvPicPr>
          <p:cNvPr id="8" name="Afbeelding 7" descr="Afbeelding met tekst, schermopname, Elektrisch blauw, Lettertype&#10;&#10;Automatisch gegenereerde beschrijving">
            <a:extLst>
              <a:ext uri="{FF2B5EF4-FFF2-40B4-BE49-F238E27FC236}">
                <a16:creationId xmlns:a16="http://schemas.microsoft.com/office/drawing/2014/main" id="{6D73E500-2118-B683-D4F6-FD660F35371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5606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CCD9E5"/>
        </a:solidFill>
        <a:effectLst/>
      </p:bgPr>
    </p:bg>
    <p:spTree>
      <p:nvGrpSpPr>
        <p:cNvPr id="1" name=""/>
        <p:cNvGrpSpPr/>
        <p:nvPr/>
      </p:nvGrpSpPr>
      <p:grpSpPr>
        <a:xfrm>
          <a:off x="0" y="0"/>
          <a:ext cx="0" cy="0"/>
          <a:chOff x="0" y="0"/>
          <a:chExt cx="0" cy="0"/>
        </a:xfrm>
      </p:grpSpPr>
      <p:pic>
        <p:nvPicPr>
          <p:cNvPr id="10" name="Afbeelding 9" descr="Afbeelding met Graphics, typografie, ontwerp&#10;&#10;Automatisch gegenereerde beschrijving">
            <a:extLst>
              <a:ext uri="{FF2B5EF4-FFF2-40B4-BE49-F238E27FC236}">
                <a16:creationId xmlns:a16="http://schemas.microsoft.com/office/drawing/2014/main" id="{989F9A73-96CE-FEED-DC36-96369D24ED67}"/>
              </a:ext>
            </a:extLst>
          </p:cNvPr>
          <p:cNvPicPr>
            <a:picLocks noChangeAspect="1"/>
          </p:cNvPicPr>
          <p:nvPr userDrawn="1"/>
        </p:nvPicPr>
        <p:blipFill>
          <a:blip r:embed="rId2"/>
          <a:stretch>
            <a:fillRect/>
          </a:stretch>
        </p:blipFill>
        <p:spPr>
          <a:xfrm rot="16200000">
            <a:off x="-1124086" y="1600200"/>
            <a:ext cx="5014876" cy="2239200"/>
          </a:xfrm>
          <a:prstGeom prst="rect">
            <a:avLst/>
          </a:prstGeom>
        </p:spPr>
      </p:pic>
      <p:sp>
        <p:nvSpPr>
          <p:cNvPr id="17" name="Tijdelijke aanduiding voor datum 3">
            <a:extLst>
              <a:ext uri="{FF2B5EF4-FFF2-40B4-BE49-F238E27FC236}">
                <a16:creationId xmlns:a16="http://schemas.microsoft.com/office/drawing/2014/main" id="{98E7770F-9DD8-88A0-F8BC-6063FE0C1EB3}"/>
              </a:ext>
            </a:extLst>
          </p:cNvPr>
          <p:cNvSpPr>
            <a:spLocks noGrp="1"/>
          </p:cNvSpPr>
          <p:nvPr>
            <p:ph type="dt" sz="half" idx="10"/>
          </p:nvPr>
        </p:nvSpPr>
        <p:spPr>
          <a:xfrm>
            <a:off x="1440000" y="6210000"/>
            <a:ext cx="720000" cy="648000"/>
          </a:xfrm>
        </p:spPr>
        <p:txBody>
          <a:bodyPr/>
          <a:lstStyle/>
          <a:p>
            <a:fld id="{D15822B7-9EF6-9542-AF10-CD505E021A84}" type="datetime1">
              <a:rPr lang="nl-BE" smtClean="0"/>
              <a:t>4/11/2024</a:t>
            </a:fld>
            <a:endParaRPr lang="nl-NL"/>
          </a:p>
        </p:txBody>
      </p:sp>
      <p:sp>
        <p:nvSpPr>
          <p:cNvPr id="18" name="Tijdelijke aanduiding voor voettekst 4">
            <a:extLst>
              <a:ext uri="{FF2B5EF4-FFF2-40B4-BE49-F238E27FC236}">
                <a16:creationId xmlns:a16="http://schemas.microsoft.com/office/drawing/2014/main" id="{CB32BB89-83FA-D527-382C-95DAFF653D2A}"/>
              </a:ext>
            </a:extLst>
          </p:cNvPr>
          <p:cNvSpPr>
            <a:spLocks noGrp="1"/>
          </p:cNvSpPr>
          <p:nvPr>
            <p:ph type="ftr" sz="quarter" idx="11"/>
          </p:nvPr>
        </p:nvSpPr>
        <p:spPr>
          <a:xfrm>
            <a:off x="5052003" y="6210000"/>
            <a:ext cx="4993200" cy="648000"/>
          </a:xfrm>
        </p:spPr>
        <p:txBody>
          <a:bodyPr/>
          <a:lstStyle/>
          <a:p>
            <a:endParaRPr lang="nl-NL"/>
          </a:p>
        </p:txBody>
      </p:sp>
      <p:sp>
        <p:nvSpPr>
          <p:cNvPr id="19" name="Tijdelijke aanduiding voor dianummer 5">
            <a:extLst>
              <a:ext uri="{FF2B5EF4-FFF2-40B4-BE49-F238E27FC236}">
                <a16:creationId xmlns:a16="http://schemas.microsoft.com/office/drawing/2014/main" id="{07D528CB-9038-C329-9851-EDF0F253A3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pic>
        <p:nvPicPr>
          <p:cNvPr id="2" name="Picture 1">
            <a:extLst>
              <a:ext uri="{FF2B5EF4-FFF2-40B4-BE49-F238E27FC236}">
                <a16:creationId xmlns:a16="http://schemas.microsoft.com/office/drawing/2014/main" id="{6FE2941C-962B-DF96-2171-79EB623855A6}"/>
              </a:ext>
            </a:extLst>
          </p:cNvPr>
          <p:cNvPicPr>
            <a:picLocks noChangeAspect="1"/>
          </p:cNvPicPr>
          <p:nvPr userDrawn="1"/>
        </p:nvPicPr>
        <p:blipFill>
          <a:blip r:embed="rId3"/>
          <a:stretch>
            <a:fillRect/>
          </a:stretch>
        </p:blipFill>
        <p:spPr>
          <a:xfrm>
            <a:off x="9878730" y="212361"/>
            <a:ext cx="1995256" cy="2992884"/>
          </a:xfrm>
          <a:prstGeom prst="rect">
            <a:avLst/>
          </a:prstGeom>
        </p:spPr>
      </p:pic>
      <p:sp>
        <p:nvSpPr>
          <p:cNvPr id="5" name="TextBox 4">
            <a:extLst>
              <a:ext uri="{FF2B5EF4-FFF2-40B4-BE49-F238E27FC236}">
                <a16:creationId xmlns:a16="http://schemas.microsoft.com/office/drawing/2014/main" id="{2230BFBC-409E-5CCF-F88E-7DCB964CFE77}"/>
              </a:ext>
            </a:extLst>
          </p:cNvPr>
          <p:cNvSpPr txBox="1"/>
          <p:nvPr userDrawn="1"/>
        </p:nvSpPr>
        <p:spPr>
          <a:xfrm>
            <a:off x="2816439" y="2591527"/>
            <a:ext cx="9630053" cy="1938992"/>
          </a:xfrm>
          <a:prstGeom prst="rect">
            <a:avLst/>
          </a:prstGeom>
          <a:noFill/>
        </p:spPr>
        <p:txBody>
          <a:bodyPr wrap="square">
            <a:spAutoFit/>
          </a:bodyPr>
          <a:lstStyle/>
          <a:p>
            <a:r>
              <a:rPr lang="en-US" sz="4000" dirty="0">
                <a:solidFill>
                  <a:srgbClr val="00417E"/>
                </a:solidFill>
                <a:latin typeface="Arial" panose="020B0604020202020204" pitchFamily="34" charset="0"/>
                <a:cs typeface="Arial" panose="020B0604020202020204" pitchFamily="34" charset="0"/>
              </a:rPr>
              <a:t>I would rather have</a:t>
            </a:r>
            <a:br>
              <a:rPr lang="en-US" sz="4000" dirty="0">
                <a:solidFill>
                  <a:srgbClr val="00417E"/>
                </a:solidFill>
                <a:latin typeface="Arial" panose="020B0604020202020204" pitchFamily="34" charset="0"/>
                <a:cs typeface="Arial" panose="020B0604020202020204" pitchFamily="34" charset="0"/>
              </a:rPr>
            </a:br>
            <a:r>
              <a:rPr lang="en-US" sz="4000" dirty="0">
                <a:solidFill>
                  <a:srgbClr val="00417E"/>
                </a:solidFill>
                <a:latin typeface="Arial" panose="020B0604020202020204" pitchFamily="34" charset="0"/>
                <a:cs typeface="Arial" panose="020B0604020202020204" pitchFamily="34" charset="0"/>
              </a:rPr>
              <a:t>questions that can't be answered</a:t>
            </a:r>
            <a:br>
              <a:rPr lang="en-US" sz="4000" dirty="0">
                <a:solidFill>
                  <a:srgbClr val="00417E"/>
                </a:solidFill>
                <a:latin typeface="Arial" panose="020B0604020202020204" pitchFamily="34" charset="0"/>
                <a:cs typeface="Arial" panose="020B0604020202020204" pitchFamily="34" charset="0"/>
              </a:rPr>
            </a:br>
            <a:r>
              <a:rPr lang="en-US" sz="4000" dirty="0">
                <a:solidFill>
                  <a:srgbClr val="00417E"/>
                </a:solidFill>
                <a:latin typeface="Arial" panose="020B0604020202020204" pitchFamily="34" charset="0"/>
                <a:cs typeface="Arial" panose="020B0604020202020204" pitchFamily="34" charset="0"/>
              </a:rPr>
              <a:t>than answers that can't be questioned.</a:t>
            </a:r>
            <a:endParaRPr lang="en-GB" sz="4000" dirty="0">
              <a:solidFill>
                <a:srgbClr val="00417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E5DFB17-DA44-2E6C-956F-837D5CF9A347}"/>
              </a:ext>
            </a:extLst>
          </p:cNvPr>
          <p:cNvSpPr txBox="1"/>
          <p:nvPr userDrawn="1"/>
        </p:nvSpPr>
        <p:spPr>
          <a:xfrm>
            <a:off x="9391896" y="4765573"/>
            <a:ext cx="2968924" cy="461665"/>
          </a:xfrm>
          <a:prstGeom prst="rect">
            <a:avLst/>
          </a:prstGeom>
          <a:noFill/>
        </p:spPr>
        <p:txBody>
          <a:bodyPr wrap="square">
            <a:spAutoFit/>
          </a:bodyPr>
          <a:lstStyle/>
          <a:p>
            <a:r>
              <a:rPr lang="en-GB" sz="2400" dirty="0">
                <a:solidFill>
                  <a:srgbClr val="005E77"/>
                </a:solidFill>
              </a:rPr>
              <a:t>Richard P. Feynman</a:t>
            </a:r>
          </a:p>
        </p:txBody>
      </p:sp>
    </p:spTree>
    <p:extLst>
      <p:ext uri="{BB962C8B-B14F-4D97-AF65-F5344CB8AC3E}">
        <p14:creationId xmlns:p14="http://schemas.microsoft.com/office/powerpoint/2010/main" val="2777378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3" name="Tijdelijke aanduiding voor datum 1">
            <a:extLst>
              <a:ext uri="{FF2B5EF4-FFF2-40B4-BE49-F238E27FC236}">
                <a16:creationId xmlns:a16="http://schemas.microsoft.com/office/drawing/2014/main" id="{6235C20E-3391-4145-4D84-53842E905E6B}"/>
              </a:ext>
            </a:extLst>
          </p:cNvPr>
          <p:cNvSpPr>
            <a:spLocks noGrp="1"/>
          </p:cNvSpPr>
          <p:nvPr>
            <p:ph type="dt" sz="half" idx="10"/>
          </p:nvPr>
        </p:nvSpPr>
        <p:spPr>
          <a:xfrm>
            <a:off x="1440000" y="6210000"/>
            <a:ext cx="720000" cy="648000"/>
          </a:xfrm>
        </p:spPr>
        <p:txBody>
          <a:bodyPr/>
          <a:lstStyle/>
          <a:p>
            <a:fld id="{F52CA13D-CC20-034F-8D4D-5C3038626ED9}" type="datetime1">
              <a:rPr lang="nl-BE" smtClean="0"/>
              <a:t>4/11/2024</a:t>
            </a:fld>
            <a:endParaRPr lang="nl-NL"/>
          </a:p>
        </p:txBody>
      </p:sp>
      <p:sp>
        <p:nvSpPr>
          <p:cNvPr id="5" name="Tijdelijke aanduiding voor voettekst 2">
            <a:extLst>
              <a:ext uri="{FF2B5EF4-FFF2-40B4-BE49-F238E27FC236}">
                <a16:creationId xmlns:a16="http://schemas.microsoft.com/office/drawing/2014/main" id="{78D2F004-28B6-C370-D870-67D28C32D0D7}"/>
              </a:ext>
            </a:extLst>
          </p:cNvPr>
          <p:cNvSpPr>
            <a:spLocks noGrp="1"/>
          </p:cNvSpPr>
          <p:nvPr>
            <p:ph type="ftr" sz="quarter" idx="11"/>
          </p:nvPr>
        </p:nvSpPr>
        <p:spPr>
          <a:xfrm>
            <a:off x="5052003" y="6210000"/>
            <a:ext cx="4993200" cy="648000"/>
          </a:xfrm>
        </p:spPr>
        <p:txBody>
          <a:bodyPr/>
          <a:lstStyle/>
          <a:p>
            <a:endParaRPr lang="nl-NL"/>
          </a:p>
        </p:txBody>
      </p:sp>
      <p:sp>
        <p:nvSpPr>
          <p:cNvPr id="8" name="Tijdelijke aanduiding voor dianummer 3">
            <a:extLst>
              <a:ext uri="{FF2B5EF4-FFF2-40B4-BE49-F238E27FC236}">
                <a16:creationId xmlns:a16="http://schemas.microsoft.com/office/drawing/2014/main" id="{1AE2BA5A-EDBB-7957-59A2-5BB98B0C26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952148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zonder foto">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1" name="Rechthoek 10">
            <a:extLst>
              <a:ext uri="{FF2B5EF4-FFF2-40B4-BE49-F238E27FC236}">
                <a16:creationId xmlns:a16="http://schemas.microsoft.com/office/drawing/2014/main" id="{D846E527-02A1-754A-9B67-B58DABD12B01}"/>
              </a:ext>
            </a:extLst>
          </p:cNvPr>
          <p:cNvSpPr/>
          <p:nvPr userDrawn="1"/>
        </p:nvSpPr>
        <p:spPr>
          <a:xfrm>
            <a:off x="0" y="0"/>
            <a:ext cx="12193200" cy="6858000"/>
          </a:xfrm>
          <a:prstGeom prst="rect">
            <a:avLst/>
          </a:prstGeom>
          <a:solidFill>
            <a:srgbClr val="00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3" name="Titel 2">
            <a:extLst>
              <a:ext uri="{FF2B5EF4-FFF2-40B4-BE49-F238E27FC236}">
                <a16:creationId xmlns:a16="http://schemas.microsoft.com/office/drawing/2014/main" id="{68BDB9EC-0874-2647-AB98-1103A741C35F}"/>
              </a:ext>
            </a:extLst>
          </p:cNvPr>
          <p:cNvSpPr>
            <a:spLocks noGrp="1"/>
          </p:cNvSpPr>
          <p:nvPr>
            <p:ph type="title" hasCustomPrompt="1"/>
          </p:nvPr>
        </p:nvSpPr>
        <p:spPr>
          <a:xfrm>
            <a:off x="6333667" y="1730828"/>
            <a:ext cx="5283534" cy="3396343"/>
          </a:xfrm>
        </p:spPr>
        <p:txBody>
          <a:bodyPr anchor="ctr" anchorCtr="0">
            <a:normAutofit/>
          </a:bodyPr>
          <a:lstStyle>
            <a:lvl1pPr>
              <a:defRPr sz="4000" b="1" i="0" baseline="0">
                <a:solidFill>
                  <a:schemeClr val="bg1"/>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pic>
        <p:nvPicPr>
          <p:cNvPr id="8" name="Afbeelding 7" descr="Afbeelding met Lettertype, Graphics, logo, schermopname&#10;&#10;Automatisch gegenereerde beschrijving">
            <a:extLst>
              <a:ext uri="{FF2B5EF4-FFF2-40B4-BE49-F238E27FC236}">
                <a16:creationId xmlns:a16="http://schemas.microsoft.com/office/drawing/2014/main" id="{5D495572-740C-622D-A0A0-55B335E879EE}"/>
              </a:ext>
            </a:extLst>
          </p:cNvPr>
          <p:cNvPicPr>
            <a:picLocks noChangeAspect="1"/>
          </p:cNvPicPr>
          <p:nvPr userDrawn="1"/>
        </p:nvPicPr>
        <p:blipFill>
          <a:blip r:embed="rId2"/>
          <a:stretch>
            <a:fillRect/>
          </a:stretch>
        </p:blipFill>
        <p:spPr>
          <a:xfrm>
            <a:off x="9249045" y="5969498"/>
            <a:ext cx="2520000" cy="495158"/>
          </a:xfrm>
          <a:prstGeom prst="rect">
            <a:avLst/>
          </a:prstGeom>
        </p:spPr>
      </p:pic>
      <p:sp>
        <p:nvSpPr>
          <p:cNvPr id="9" name="Titel 2">
            <a:extLst>
              <a:ext uri="{FF2B5EF4-FFF2-40B4-BE49-F238E27FC236}">
                <a16:creationId xmlns:a16="http://schemas.microsoft.com/office/drawing/2014/main" id="{3DAE7C1F-2FF5-D159-64D6-93BFDEDD4C19}"/>
              </a:ext>
            </a:extLst>
          </p:cNvPr>
          <p:cNvSpPr txBox="1">
            <a:spLocks/>
          </p:cNvSpPr>
          <p:nvPr userDrawn="1"/>
        </p:nvSpPr>
        <p:spPr>
          <a:xfrm>
            <a:off x="6333667" y="4484914"/>
            <a:ext cx="5283534" cy="642257"/>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4000" b="1" i="0" kern="1200" baseline="0">
                <a:solidFill>
                  <a:schemeClr val="bg1"/>
                </a:solidFill>
                <a:latin typeface="Arial" panose="020B0604020202020204" pitchFamily="34" charset="0"/>
                <a:ea typeface="+mj-ea"/>
                <a:cs typeface="+mj-cs"/>
              </a:defRPr>
            </a:lvl1pPr>
          </a:lstStyle>
          <a:p>
            <a:endParaRPr lang="nl-BE" sz="2000" b="0" i="0" baseline="0" dirty="0"/>
          </a:p>
        </p:txBody>
      </p:sp>
    </p:spTree>
    <p:extLst>
      <p:ext uri="{BB962C8B-B14F-4D97-AF65-F5344CB8AC3E}">
        <p14:creationId xmlns:p14="http://schemas.microsoft.com/office/powerpoint/2010/main" val="1128617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pic>
        <p:nvPicPr>
          <p:cNvPr id="13" name="Afbeelding 12" descr="Afbeelding met schermopname, blauw, Elektrisch blauw, ontwerp&#10;&#10;Automatisch gegenereerde beschrijving">
            <a:extLst>
              <a:ext uri="{FF2B5EF4-FFF2-40B4-BE49-F238E27FC236}">
                <a16:creationId xmlns:a16="http://schemas.microsoft.com/office/drawing/2014/main" id="{B40E423F-CCF8-4A62-41BB-2C22CAC7497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el 2">
            <a:extLst>
              <a:ext uri="{FF2B5EF4-FFF2-40B4-BE49-F238E27FC236}">
                <a16:creationId xmlns:a16="http://schemas.microsoft.com/office/drawing/2014/main" id="{D96485BC-8D44-B69E-01B8-A8905B4AA829}"/>
              </a:ext>
            </a:extLst>
          </p:cNvPr>
          <p:cNvSpPr>
            <a:spLocks noGrp="1"/>
          </p:cNvSpPr>
          <p:nvPr>
            <p:ph type="title" hasCustomPrompt="1"/>
          </p:nvPr>
        </p:nvSpPr>
        <p:spPr>
          <a:xfrm>
            <a:off x="1684266" y="898071"/>
            <a:ext cx="9931733" cy="3396343"/>
          </a:xfrm>
        </p:spPr>
        <p:txBody>
          <a:bodyPr anchor="ctr" anchorCtr="0">
            <a:normAutofit/>
          </a:bodyPr>
          <a:lstStyle>
            <a:lvl1pPr>
              <a:defRPr sz="4000" b="1" i="0" baseline="0">
                <a:solidFill>
                  <a:schemeClr val="bg1"/>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pic>
        <p:nvPicPr>
          <p:cNvPr id="2" name="Afbeelding 1" descr="Afbeelding met Lettertype, Graphics, logo, schermopname&#10;&#10;Automatisch gegenereerde beschrijving">
            <a:extLst>
              <a:ext uri="{FF2B5EF4-FFF2-40B4-BE49-F238E27FC236}">
                <a16:creationId xmlns:a16="http://schemas.microsoft.com/office/drawing/2014/main" id="{5DDC59BD-319A-966E-C8B8-3E1004F142A1}"/>
              </a:ext>
            </a:extLst>
          </p:cNvPr>
          <p:cNvPicPr>
            <a:picLocks noChangeAspect="1"/>
          </p:cNvPicPr>
          <p:nvPr userDrawn="1"/>
        </p:nvPicPr>
        <p:blipFill>
          <a:blip r:embed="rId3"/>
          <a:stretch>
            <a:fillRect/>
          </a:stretch>
        </p:blipFill>
        <p:spPr>
          <a:xfrm>
            <a:off x="9249045" y="5969498"/>
            <a:ext cx="2520000" cy="495158"/>
          </a:xfrm>
          <a:prstGeom prst="rect">
            <a:avLst/>
          </a:prstGeom>
        </p:spPr>
      </p:pic>
    </p:spTree>
    <p:extLst>
      <p:ext uri="{BB962C8B-B14F-4D97-AF65-F5344CB8AC3E}">
        <p14:creationId xmlns:p14="http://schemas.microsoft.com/office/powerpoint/2010/main" val="2102180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gpagina 2">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4EC68AA2-2D4D-9358-FDCD-0AB4A36B57B7}"/>
              </a:ext>
            </a:extLst>
          </p:cNvPr>
          <p:cNvPicPr>
            <a:picLocks noChangeAspect="1"/>
          </p:cNvPicPr>
          <p:nvPr userDrawn="1"/>
        </p:nvPicPr>
        <p:blipFill>
          <a:blip r:embed="rId2"/>
          <a:srcRect b="8895"/>
          <a:stretch/>
        </p:blipFill>
        <p:spPr>
          <a:xfrm>
            <a:off x="0" y="6210000"/>
            <a:ext cx="12193200" cy="648000"/>
          </a:xfrm>
          <a:prstGeom prst="rect">
            <a:avLst/>
          </a:prstGeom>
        </p:spPr>
      </p:pic>
      <p:sp>
        <p:nvSpPr>
          <p:cNvPr id="7" name="Titel 1">
            <a:extLst>
              <a:ext uri="{FF2B5EF4-FFF2-40B4-BE49-F238E27FC236}">
                <a16:creationId xmlns:a16="http://schemas.microsoft.com/office/drawing/2014/main" id="{272C2555-2A82-CBD8-F3D5-ECB725087148}"/>
              </a:ext>
            </a:extLst>
          </p:cNvPr>
          <p:cNvSpPr>
            <a:spLocks noGrp="1"/>
          </p:cNvSpPr>
          <p:nvPr>
            <p:ph type="title"/>
          </p:nvPr>
        </p:nvSpPr>
        <p:spPr>
          <a:xfrm>
            <a:off x="575999" y="576000"/>
            <a:ext cx="11006401" cy="680400"/>
          </a:xfrm>
        </p:spPr>
        <p:txBody>
          <a:bodyPr/>
          <a:lstStyle>
            <a:lvl1pPr>
              <a:defRPr>
                <a:solidFill>
                  <a:srgbClr val="00407A"/>
                </a:solidFill>
              </a:defRPr>
            </a:lvl1pPr>
          </a:lstStyle>
          <a:p>
            <a:r>
              <a:rPr lang="nl-NL" dirty="0"/>
              <a:t>Titelstijl van model bewerken</a:t>
            </a:r>
          </a:p>
        </p:txBody>
      </p:sp>
      <p:sp>
        <p:nvSpPr>
          <p:cNvPr id="8" name="Tijdelijke aanduiding voor inhoud 2">
            <a:extLst>
              <a:ext uri="{FF2B5EF4-FFF2-40B4-BE49-F238E27FC236}">
                <a16:creationId xmlns:a16="http://schemas.microsoft.com/office/drawing/2014/main" id="{C01A8B63-1F44-5094-9E16-440828CEB08D}"/>
              </a:ext>
            </a:extLst>
          </p:cNvPr>
          <p:cNvSpPr>
            <a:spLocks noGrp="1"/>
          </p:cNvSpPr>
          <p:nvPr>
            <p:ph idx="1"/>
          </p:nvPr>
        </p:nvSpPr>
        <p:spPr>
          <a:xfrm>
            <a:off x="576000" y="2232000"/>
            <a:ext cx="11006400" cy="3820646"/>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atum 1">
            <a:extLst>
              <a:ext uri="{FF2B5EF4-FFF2-40B4-BE49-F238E27FC236}">
                <a16:creationId xmlns:a16="http://schemas.microsoft.com/office/drawing/2014/main" id="{0800F0F6-2580-A7F4-6C3B-FCBE3B457C88}"/>
              </a:ext>
            </a:extLst>
          </p:cNvPr>
          <p:cNvSpPr>
            <a:spLocks noGrp="1"/>
          </p:cNvSpPr>
          <p:nvPr>
            <p:ph type="dt" sz="half" idx="10"/>
          </p:nvPr>
        </p:nvSpPr>
        <p:spPr>
          <a:xfrm>
            <a:off x="1440000" y="6210000"/>
            <a:ext cx="720000" cy="648000"/>
          </a:xfrm>
        </p:spPr>
        <p:txBody>
          <a:bodyPr/>
          <a:lstStyle/>
          <a:p>
            <a:fld id="{F52CA13D-CC20-034F-8D4D-5C3038626ED9}" type="datetime1">
              <a:rPr lang="nl-BE" smtClean="0"/>
              <a:t>4/11/2024</a:t>
            </a:fld>
            <a:endParaRPr lang="nl-NL"/>
          </a:p>
        </p:txBody>
      </p:sp>
      <p:sp>
        <p:nvSpPr>
          <p:cNvPr id="12" name="Tijdelijke aanduiding voor voettekst 2">
            <a:extLst>
              <a:ext uri="{FF2B5EF4-FFF2-40B4-BE49-F238E27FC236}">
                <a16:creationId xmlns:a16="http://schemas.microsoft.com/office/drawing/2014/main" id="{2B0CAF9A-06B9-89E3-D639-32642193425A}"/>
              </a:ext>
            </a:extLst>
          </p:cNvPr>
          <p:cNvSpPr>
            <a:spLocks noGrp="1"/>
          </p:cNvSpPr>
          <p:nvPr>
            <p:ph type="ftr" sz="quarter" idx="11"/>
          </p:nvPr>
        </p:nvSpPr>
        <p:spPr>
          <a:xfrm>
            <a:off x="5052003" y="6210000"/>
            <a:ext cx="4993200" cy="648000"/>
          </a:xfrm>
        </p:spPr>
        <p:txBody>
          <a:bodyPr/>
          <a:lstStyle/>
          <a:p>
            <a:endParaRPr lang="nl-NL"/>
          </a:p>
        </p:txBody>
      </p:sp>
      <p:sp>
        <p:nvSpPr>
          <p:cNvPr id="13" name="Tijdelijke aanduiding voor dianummer 3">
            <a:extLst>
              <a:ext uri="{FF2B5EF4-FFF2-40B4-BE49-F238E27FC236}">
                <a16:creationId xmlns:a16="http://schemas.microsoft.com/office/drawing/2014/main" id="{C47622DA-7D0D-EF6F-EDC9-CE38B7D818A4}"/>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pic>
        <p:nvPicPr>
          <p:cNvPr id="16" name="Afbeelding 15" descr="Afbeelding met Lettertype, Graphics, logo, schermopname&#10;&#10;Automatisch gegenereerde beschrijving">
            <a:extLst>
              <a:ext uri="{FF2B5EF4-FFF2-40B4-BE49-F238E27FC236}">
                <a16:creationId xmlns:a16="http://schemas.microsoft.com/office/drawing/2014/main" id="{825D72AF-77F4-F0F0-241A-76BB519EF5D5}"/>
              </a:ext>
            </a:extLst>
          </p:cNvPr>
          <p:cNvPicPr>
            <a:picLocks noChangeAspect="1"/>
          </p:cNvPicPr>
          <p:nvPr userDrawn="1"/>
        </p:nvPicPr>
        <p:blipFill>
          <a:blip r:embed="rId3"/>
          <a:stretch>
            <a:fillRect/>
          </a:stretch>
        </p:blipFill>
        <p:spPr>
          <a:xfrm>
            <a:off x="10290602" y="6357900"/>
            <a:ext cx="1655999" cy="325389"/>
          </a:xfrm>
          <a:prstGeom prst="rect">
            <a:avLst/>
          </a:prstGeom>
        </p:spPr>
      </p:pic>
    </p:spTree>
    <p:extLst>
      <p:ext uri="{BB962C8B-B14F-4D97-AF65-F5344CB8AC3E}">
        <p14:creationId xmlns:p14="http://schemas.microsoft.com/office/powerpoint/2010/main" val="2729922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lgpagina 3">
    <p:spTree>
      <p:nvGrpSpPr>
        <p:cNvPr id="1" name=""/>
        <p:cNvGrpSpPr/>
        <p:nvPr/>
      </p:nvGrpSpPr>
      <p:grpSpPr>
        <a:xfrm>
          <a:off x="0" y="0"/>
          <a:ext cx="0" cy="0"/>
          <a:chOff x="0" y="0"/>
          <a:chExt cx="0" cy="0"/>
        </a:xfrm>
      </p:grpSpPr>
      <p:pic>
        <p:nvPicPr>
          <p:cNvPr id="10" name="Afbeelding 9" descr="Afbeelding met Graphics, cirkel, ontwerp&#10;&#10;Automatisch gegenereerde beschrijving">
            <a:extLst>
              <a:ext uri="{FF2B5EF4-FFF2-40B4-BE49-F238E27FC236}">
                <a16:creationId xmlns:a16="http://schemas.microsoft.com/office/drawing/2014/main" id="{1EC811A3-D471-16F1-F5F7-188800F32FEF}"/>
              </a:ext>
            </a:extLst>
          </p:cNvPr>
          <p:cNvPicPr>
            <a:picLocks noChangeAspect="1"/>
          </p:cNvPicPr>
          <p:nvPr userDrawn="1"/>
        </p:nvPicPr>
        <p:blipFill>
          <a:blip r:embed="rId2">
            <a:alphaModFix amt="10000"/>
          </a:blip>
          <a:stretch>
            <a:fillRect/>
          </a:stretch>
        </p:blipFill>
        <p:spPr>
          <a:xfrm rot="16200000">
            <a:off x="-1124411" y="1629838"/>
            <a:ext cx="5011676" cy="2237771"/>
          </a:xfrm>
          <a:prstGeom prst="rect">
            <a:avLst/>
          </a:prstGeom>
        </p:spPr>
      </p:pic>
      <p:sp>
        <p:nvSpPr>
          <p:cNvPr id="4" name="Tijdelijke aanduiding voor datum 3"/>
          <p:cNvSpPr>
            <a:spLocks noGrp="1"/>
          </p:cNvSpPr>
          <p:nvPr>
            <p:ph type="dt" sz="half" idx="10"/>
          </p:nvPr>
        </p:nvSpPr>
        <p:spPr/>
        <p:txBody>
          <a:bodyPr/>
          <a:lstStyle/>
          <a:p>
            <a:fld id="{D15822B7-9EF6-9542-AF10-CD505E021A84}" type="datetime1">
              <a:rPr lang="nl-BE" smtClean="0"/>
              <a:t>4/11/2024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8" name="Tijdelijke aanduiding voor inhoud 2">
            <a:extLst>
              <a:ext uri="{FF2B5EF4-FFF2-40B4-BE49-F238E27FC236}">
                <a16:creationId xmlns:a16="http://schemas.microsoft.com/office/drawing/2014/main" id="{6BA570E8-5D95-B3F1-8C6F-957AE9CDC0B9}"/>
              </a:ext>
            </a:extLst>
          </p:cNvPr>
          <p:cNvSpPr>
            <a:spLocks noGrp="1"/>
          </p:cNvSpPr>
          <p:nvPr>
            <p:ph idx="13"/>
          </p:nvPr>
        </p:nvSpPr>
        <p:spPr>
          <a:xfrm>
            <a:off x="576000" y="1368000"/>
            <a:ext cx="11006402" cy="4656706"/>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a:extLst>
              <a:ext uri="{FF2B5EF4-FFF2-40B4-BE49-F238E27FC236}">
                <a16:creationId xmlns:a16="http://schemas.microsoft.com/office/drawing/2014/main" id="{0A4D4271-ACDB-A14F-8429-E0287B1D214E}"/>
              </a:ext>
            </a:extLst>
          </p:cNvPr>
          <p:cNvSpPr>
            <a:spLocks noGrp="1"/>
          </p:cNvSpPr>
          <p:nvPr>
            <p:ph type="title"/>
          </p:nvPr>
        </p:nvSpPr>
        <p:spPr>
          <a:xfrm>
            <a:off x="575999" y="576000"/>
            <a:ext cx="11006401" cy="680400"/>
          </a:xfrm>
        </p:spPr>
        <p:txBody>
          <a:bodyPr/>
          <a:lstStyle>
            <a:lvl1pPr>
              <a:defRPr>
                <a:solidFill>
                  <a:srgbClr val="00407A"/>
                </a:solidFill>
              </a:defRPr>
            </a:lvl1pPr>
          </a:lstStyle>
          <a:p>
            <a:r>
              <a:rPr lang="nl-NL" dirty="0"/>
              <a:t>Titelstijl van model bewerken</a:t>
            </a:r>
          </a:p>
        </p:txBody>
      </p:sp>
    </p:spTree>
    <p:extLst>
      <p:ext uri="{BB962C8B-B14F-4D97-AF65-F5344CB8AC3E}">
        <p14:creationId xmlns:p14="http://schemas.microsoft.com/office/powerpoint/2010/main" val="4239957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lgpagina 4">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D15822B7-9EF6-9542-AF10-CD505E021A84}" type="datetime1">
              <a:rPr lang="nl-BE" smtClean="0"/>
              <a:t>4/11/2024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8" name="Tijdelijke aanduiding voor inhoud 2">
            <a:extLst>
              <a:ext uri="{FF2B5EF4-FFF2-40B4-BE49-F238E27FC236}">
                <a16:creationId xmlns:a16="http://schemas.microsoft.com/office/drawing/2014/main" id="{ED9010BD-3FA3-6D64-D974-8B02411BFB23}"/>
              </a:ext>
            </a:extLst>
          </p:cNvPr>
          <p:cNvSpPr>
            <a:spLocks noGrp="1"/>
          </p:cNvSpPr>
          <p:nvPr>
            <p:ph idx="13"/>
          </p:nvPr>
        </p:nvSpPr>
        <p:spPr>
          <a:xfrm>
            <a:off x="576000" y="1688675"/>
            <a:ext cx="11006402" cy="4363971"/>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1" name="Afbeelding 10" descr="Afbeelding met Graphics, cirkel, ontwerp&#10;&#10;Automatisch gegenereerde beschrijving">
            <a:extLst>
              <a:ext uri="{FF2B5EF4-FFF2-40B4-BE49-F238E27FC236}">
                <a16:creationId xmlns:a16="http://schemas.microsoft.com/office/drawing/2014/main" id="{C5F47133-76D0-7365-C888-86F5F1E4FF1B}"/>
              </a:ext>
            </a:extLst>
          </p:cNvPr>
          <p:cNvPicPr>
            <a:picLocks noChangeAspect="1"/>
          </p:cNvPicPr>
          <p:nvPr userDrawn="1"/>
        </p:nvPicPr>
        <p:blipFill>
          <a:blip r:embed="rId2">
            <a:alphaModFix amt="10000"/>
          </a:blip>
          <a:srcRect l="7150" t="5136" r="-7150" b="-3030"/>
          <a:stretch/>
        </p:blipFill>
        <p:spPr>
          <a:xfrm>
            <a:off x="0" y="0"/>
            <a:ext cx="8401050" cy="3672000"/>
          </a:xfrm>
          <a:prstGeom prst="rect">
            <a:avLst/>
          </a:prstGeom>
        </p:spPr>
      </p:pic>
      <p:sp>
        <p:nvSpPr>
          <p:cNvPr id="2" name="Titel 1">
            <a:extLst>
              <a:ext uri="{FF2B5EF4-FFF2-40B4-BE49-F238E27FC236}">
                <a16:creationId xmlns:a16="http://schemas.microsoft.com/office/drawing/2014/main" id="{967AFCF3-4166-1A2B-AFC2-DF8ABF0F0F43}"/>
              </a:ext>
            </a:extLst>
          </p:cNvPr>
          <p:cNvSpPr>
            <a:spLocks noGrp="1"/>
          </p:cNvSpPr>
          <p:nvPr>
            <p:ph type="title"/>
          </p:nvPr>
        </p:nvSpPr>
        <p:spPr>
          <a:xfrm>
            <a:off x="575999" y="576001"/>
            <a:ext cx="11006401" cy="696988"/>
          </a:xfrm>
        </p:spPr>
        <p:txBody>
          <a:bodyPr/>
          <a:lstStyle>
            <a:lvl1pPr>
              <a:defRPr>
                <a:solidFill>
                  <a:srgbClr val="00407A"/>
                </a:solidFill>
              </a:defRPr>
            </a:lvl1pPr>
          </a:lstStyle>
          <a:p>
            <a:r>
              <a:rPr lang="nl-NL" dirty="0"/>
              <a:t>Titelstijl van model bewerken</a:t>
            </a:r>
          </a:p>
        </p:txBody>
      </p:sp>
    </p:spTree>
    <p:extLst>
      <p:ext uri="{BB962C8B-B14F-4D97-AF65-F5344CB8AC3E}">
        <p14:creationId xmlns:p14="http://schemas.microsoft.com/office/powerpoint/2010/main" val="961122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lgpagina 1">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dirty="0"/>
          </a:p>
        </p:txBody>
      </p:sp>
      <p:sp>
        <p:nvSpPr>
          <p:cNvPr id="4" name="Tijdelijke aanduiding voor datum 3"/>
          <p:cNvSpPr>
            <a:spLocks noGrp="1"/>
          </p:cNvSpPr>
          <p:nvPr>
            <p:ph type="dt" sz="half" idx="10"/>
          </p:nvPr>
        </p:nvSpPr>
        <p:spPr/>
        <p:txBody>
          <a:bodyPr/>
          <a:lstStyle/>
          <a:p>
            <a:fld id="{89C9038E-4067-FD4F-B7DA-F6DA5F5270E5}" type="datetime1">
              <a:rPr lang="nl-BE" smtClean="0"/>
              <a:t>4/11/2024</a:t>
            </a:fld>
            <a:endParaRPr lang="nl-NL"/>
          </a:p>
        </p:txBody>
      </p:sp>
      <p:sp>
        <p:nvSpPr>
          <p:cNvPr id="2" name="Titel 1"/>
          <p:cNvSpPr>
            <a:spLocks noGrp="1"/>
          </p:cNvSpPr>
          <p:nvPr>
            <p:ph type="title"/>
          </p:nvPr>
        </p:nvSpPr>
        <p:spPr>
          <a:xfrm>
            <a:off x="575999" y="576000"/>
            <a:ext cx="11006401" cy="553553"/>
          </a:xfrm>
        </p:spPr>
        <p:txBody>
          <a:bodyPr/>
          <a:lstStyle>
            <a:lvl1pPr>
              <a:defRPr>
                <a:solidFill>
                  <a:srgbClr val="00407A"/>
                </a:solidFill>
              </a:defRPr>
            </a:lvl1pPr>
          </a:lstStyle>
          <a:p>
            <a:r>
              <a:rPr lang="nl-NL" dirty="0"/>
              <a:t>Titelstijl van model bewerken</a:t>
            </a:r>
          </a:p>
        </p:txBody>
      </p:sp>
    </p:spTree>
    <p:extLst>
      <p:ext uri="{BB962C8B-B14F-4D97-AF65-F5344CB8AC3E}">
        <p14:creationId xmlns:p14="http://schemas.microsoft.com/office/powerpoint/2010/main" val="333597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pagina">
    <p:bg>
      <p:bgPr>
        <a:solidFill>
          <a:srgbClr val="CCD9E5"/>
        </a:solidFill>
        <a:effectLst/>
      </p:bgPr>
    </p:bg>
    <p:spTree>
      <p:nvGrpSpPr>
        <p:cNvPr id="1" name=""/>
        <p:cNvGrpSpPr/>
        <p:nvPr/>
      </p:nvGrpSpPr>
      <p:grpSpPr>
        <a:xfrm>
          <a:off x="0" y="0"/>
          <a:ext cx="0" cy="0"/>
          <a:chOff x="0" y="0"/>
          <a:chExt cx="0" cy="0"/>
        </a:xfrm>
      </p:grpSpPr>
      <p:pic>
        <p:nvPicPr>
          <p:cNvPr id="10" name="Afbeelding 9" descr="Afbeelding met Graphics, typografie, ontwerp&#10;&#10;Automatisch gegenereerde beschrijving">
            <a:extLst>
              <a:ext uri="{FF2B5EF4-FFF2-40B4-BE49-F238E27FC236}">
                <a16:creationId xmlns:a16="http://schemas.microsoft.com/office/drawing/2014/main" id="{989F9A73-96CE-FEED-DC36-96369D24ED67}"/>
              </a:ext>
            </a:extLst>
          </p:cNvPr>
          <p:cNvPicPr>
            <a:picLocks noChangeAspect="1"/>
          </p:cNvPicPr>
          <p:nvPr userDrawn="1"/>
        </p:nvPicPr>
        <p:blipFill>
          <a:blip r:embed="rId2"/>
          <a:stretch>
            <a:fillRect/>
          </a:stretch>
        </p:blipFill>
        <p:spPr>
          <a:xfrm rot="16200000">
            <a:off x="-1124086" y="1600200"/>
            <a:ext cx="5014876" cy="2239200"/>
          </a:xfrm>
          <a:prstGeom prst="rect">
            <a:avLst/>
          </a:prstGeom>
        </p:spPr>
      </p:pic>
      <p:sp>
        <p:nvSpPr>
          <p:cNvPr id="11" name="Titel 2">
            <a:extLst>
              <a:ext uri="{FF2B5EF4-FFF2-40B4-BE49-F238E27FC236}">
                <a16:creationId xmlns:a16="http://schemas.microsoft.com/office/drawing/2014/main" id="{5F0D7E60-AB2F-7312-3DE2-B9E5D42F7399}"/>
              </a:ext>
            </a:extLst>
          </p:cNvPr>
          <p:cNvSpPr>
            <a:spLocks noGrp="1"/>
          </p:cNvSpPr>
          <p:nvPr>
            <p:ph type="title" hasCustomPrompt="1"/>
          </p:nvPr>
        </p:nvSpPr>
        <p:spPr>
          <a:xfrm>
            <a:off x="1684266" y="898071"/>
            <a:ext cx="9931733" cy="3396343"/>
          </a:xfrm>
        </p:spPr>
        <p:txBody>
          <a:bodyPr anchor="ctr" anchorCtr="0">
            <a:normAutofit/>
          </a:bodyPr>
          <a:lstStyle>
            <a:lvl1pPr>
              <a:defRPr sz="4000" b="1" i="0" baseline="0">
                <a:solidFill>
                  <a:srgbClr val="00417E"/>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sp>
        <p:nvSpPr>
          <p:cNvPr id="17" name="Tijdelijke aanduiding voor datum 3">
            <a:extLst>
              <a:ext uri="{FF2B5EF4-FFF2-40B4-BE49-F238E27FC236}">
                <a16:creationId xmlns:a16="http://schemas.microsoft.com/office/drawing/2014/main" id="{98E7770F-9DD8-88A0-F8BC-6063FE0C1EB3}"/>
              </a:ext>
            </a:extLst>
          </p:cNvPr>
          <p:cNvSpPr>
            <a:spLocks noGrp="1"/>
          </p:cNvSpPr>
          <p:nvPr>
            <p:ph type="dt" sz="half" idx="10"/>
          </p:nvPr>
        </p:nvSpPr>
        <p:spPr>
          <a:xfrm>
            <a:off x="1440000" y="6210000"/>
            <a:ext cx="720000" cy="648000"/>
          </a:xfrm>
        </p:spPr>
        <p:txBody>
          <a:bodyPr/>
          <a:lstStyle/>
          <a:p>
            <a:fld id="{D15822B7-9EF6-9542-AF10-CD505E021A84}" type="datetime1">
              <a:rPr lang="nl-BE" smtClean="0"/>
              <a:t>4/11/2024</a:t>
            </a:fld>
            <a:endParaRPr lang="nl-NL"/>
          </a:p>
        </p:txBody>
      </p:sp>
      <p:sp>
        <p:nvSpPr>
          <p:cNvPr id="18" name="Tijdelijke aanduiding voor voettekst 4">
            <a:extLst>
              <a:ext uri="{FF2B5EF4-FFF2-40B4-BE49-F238E27FC236}">
                <a16:creationId xmlns:a16="http://schemas.microsoft.com/office/drawing/2014/main" id="{CB32BB89-83FA-D527-382C-95DAFF653D2A}"/>
              </a:ext>
            </a:extLst>
          </p:cNvPr>
          <p:cNvSpPr>
            <a:spLocks noGrp="1"/>
          </p:cNvSpPr>
          <p:nvPr>
            <p:ph type="ftr" sz="quarter" idx="11"/>
          </p:nvPr>
        </p:nvSpPr>
        <p:spPr>
          <a:xfrm>
            <a:off x="5052003" y="6210000"/>
            <a:ext cx="4993200" cy="648000"/>
          </a:xfrm>
        </p:spPr>
        <p:txBody>
          <a:bodyPr/>
          <a:lstStyle/>
          <a:p>
            <a:endParaRPr lang="nl-NL"/>
          </a:p>
        </p:txBody>
      </p:sp>
      <p:sp>
        <p:nvSpPr>
          <p:cNvPr id="19" name="Tijdelijke aanduiding voor dianummer 5">
            <a:extLst>
              <a:ext uri="{FF2B5EF4-FFF2-40B4-BE49-F238E27FC236}">
                <a16:creationId xmlns:a16="http://schemas.microsoft.com/office/drawing/2014/main" id="{07D528CB-9038-C329-9851-EDF0F253A3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ubpagina">
    <p:bg>
      <p:bgPr>
        <a:solidFill>
          <a:srgbClr val="CCD9E5"/>
        </a:solidFill>
        <a:effectLst/>
      </p:bgPr>
    </p:bg>
    <p:spTree>
      <p:nvGrpSpPr>
        <p:cNvPr id="1" name=""/>
        <p:cNvGrpSpPr/>
        <p:nvPr/>
      </p:nvGrpSpPr>
      <p:grpSpPr>
        <a:xfrm>
          <a:off x="0" y="0"/>
          <a:ext cx="0" cy="0"/>
          <a:chOff x="0" y="0"/>
          <a:chExt cx="0" cy="0"/>
        </a:xfrm>
      </p:grpSpPr>
      <p:pic>
        <p:nvPicPr>
          <p:cNvPr id="10" name="Afbeelding 9" descr="Afbeelding met Graphics, typografie, ontwerp&#10;&#10;Automatisch gegenereerde beschrijving">
            <a:extLst>
              <a:ext uri="{FF2B5EF4-FFF2-40B4-BE49-F238E27FC236}">
                <a16:creationId xmlns:a16="http://schemas.microsoft.com/office/drawing/2014/main" id="{989F9A73-96CE-FEED-DC36-96369D24ED67}"/>
              </a:ext>
            </a:extLst>
          </p:cNvPr>
          <p:cNvPicPr>
            <a:picLocks noChangeAspect="1"/>
          </p:cNvPicPr>
          <p:nvPr userDrawn="1"/>
        </p:nvPicPr>
        <p:blipFill>
          <a:blip r:embed="rId2"/>
          <a:stretch>
            <a:fillRect/>
          </a:stretch>
        </p:blipFill>
        <p:spPr>
          <a:xfrm rot="16200000">
            <a:off x="-1124086" y="1600200"/>
            <a:ext cx="5014876" cy="2239200"/>
          </a:xfrm>
          <a:prstGeom prst="rect">
            <a:avLst/>
          </a:prstGeom>
        </p:spPr>
      </p:pic>
      <p:sp>
        <p:nvSpPr>
          <p:cNvPr id="11" name="Titel 2">
            <a:extLst>
              <a:ext uri="{FF2B5EF4-FFF2-40B4-BE49-F238E27FC236}">
                <a16:creationId xmlns:a16="http://schemas.microsoft.com/office/drawing/2014/main" id="{5F0D7E60-AB2F-7312-3DE2-B9E5D42F7399}"/>
              </a:ext>
            </a:extLst>
          </p:cNvPr>
          <p:cNvSpPr>
            <a:spLocks noGrp="1"/>
          </p:cNvSpPr>
          <p:nvPr>
            <p:ph type="title" hasCustomPrompt="1"/>
          </p:nvPr>
        </p:nvSpPr>
        <p:spPr>
          <a:xfrm>
            <a:off x="1684267" y="898071"/>
            <a:ext cx="3789434" cy="3396343"/>
          </a:xfrm>
        </p:spPr>
        <p:txBody>
          <a:bodyPr anchor="ctr" anchorCtr="0">
            <a:normAutofit/>
          </a:bodyPr>
          <a:lstStyle>
            <a:lvl1pPr>
              <a:defRPr sz="4000" b="1" i="0" baseline="0">
                <a:solidFill>
                  <a:srgbClr val="00417E"/>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sp>
        <p:nvSpPr>
          <p:cNvPr id="17" name="Tijdelijke aanduiding voor datum 3">
            <a:extLst>
              <a:ext uri="{FF2B5EF4-FFF2-40B4-BE49-F238E27FC236}">
                <a16:creationId xmlns:a16="http://schemas.microsoft.com/office/drawing/2014/main" id="{98E7770F-9DD8-88A0-F8BC-6063FE0C1EB3}"/>
              </a:ext>
            </a:extLst>
          </p:cNvPr>
          <p:cNvSpPr>
            <a:spLocks noGrp="1"/>
          </p:cNvSpPr>
          <p:nvPr>
            <p:ph type="dt" sz="half" idx="10"/>
          </p:nvPr>
        </p:nvSpPr>
        <p:spPr>
          <a:xfrm>
            <a:off x="1440000" y="6210000"/>
            <a:ext cx="720000" cy="648000"/>
          </a:xfrm>
        </p:spPr>
        <p:txBody>
          <a:bodyPr/>
          <a:lstStyle/>
          <a:p>
            <a:fld id="{D15822B7-9EF6-9542-AF10-CD505E021A84}" type="datetime1">
              <a:rPr lang="nl-BE" smtClean="0"/>
              <a:t>4/11/2024</a:t>
            </a:fld>
            <a:endParaRPr lang="nl-NL"/>
          </a:p>
        </p:txBody>
      </p:sp>
      <p:sp>
        <p:nvSpPr>
          <p:cNvPr id="18" name="Tijdelijke aanduiding voor voettekst 4">
            <a:extLst>
              <a:ext uri="{FF2B5EF4-FFF2-40B4-BE49-F238E27FC236}">
                <a16:creationId xmlns:a16="http://schemas.microsoft.com/office/drawing/2014/main" id="{CB32BB89-83FA-D527-382C-95DAFF653D2A}"/>
              </a:ext>
            </a:extLst>
          </p:cNvPr>
          <p:cNvSpPr>
            <a:spLocks noGrp="1"/>
          </p:cNvSpPr>
          <p:nvPr>
            <p:ph type="ftr" sz="quarter" idx="11"/>
          </p:nvPr>
        </p:nvSpPr>
        <p:spPr>
          <a:xfrm>
            <a:off x="5052003" y="6210000"/>
            <a:ext cx="4993200" cy="648000"/>
          </a:xfrm>
        </p:spPr>
        <p:txBody>
          <a:bodyPr/>
          <a:lstStyle/>
          <a:p>
            <a:endParaRPr lang="nl-NL"/>
          </a:p>
        </p:txBody>
      </p:sp>
      <p:sp>
        <p:nvSpPr>
          <p:cNvPr id="19" name="Tijdelijke aanduiding voor dianummer 5">
            <a:extLst>
              <a:ext uri="{FF2B5EF4-FFF2-40B4-BE49-F238E27FC236}">
                <a16:creationId xmlns:a16="http://schemas.microsoft.com/office/drawing/2014/main" id="{07D528CB-9038-C329-9851-EDF0F253A3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pic>
        <p:nvPicPr>
          <p:cNvPr id="2" name="Afbeelding 3" descr="Afbeelding met gras, buitenshuis, wolk, hemel&#10;&#10;Automatisch gegenereerde beschrijving">
            <a:extLst>
              <a:ext uri="{FF2B5EF4-FFF2-40B4-BE49-F238E27FC236}">
                <a16:creationId xmlns:a16="http://schemas.microsoft.com/office/drawing/2014/main" id="{AF8685C7-C8AA-C20D-CF42-440CFD72FAE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958150" y="1243013"/>
            <a:ext cx="5657850" cy="3771900"/>
          </a:xfrm>
          <a:prstGeom prst="rect">
            <a:avLst/>
          </a:prstGeom>
        </p:spPr>
      </p:pic>
    </p:spTree>
    <p:extLst>
      <p:ext uri="{BB962C8B-B14F-4D97-AF65-F5344CB8AC3E}">
        <p14:creationId xmlns:p14="http://schemas.microsoft.com/office/powerpoint/2010/main" val="328303910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6BDB821E-3E44-1141-8C7B-FEB07B979251}"/>
              </a:ext>
            </a:extLst>
          </p:cNvPr>
          <p:cNvSpPr/>
          <p:nvPr userDrawn="1"/>
        </p:nvSpPr>
        <p:spPr>
          <a:xfrm>
            <a:off x="0" y="6210000"/>
            <a:ext cx="12193200" cy="648000"/>
          </a:xfrm>
          <a:prstGeom prst="rect">
            <a:avLst/>
          </a:prstGeom>
          <a:solidFill>
            <a:srgbClr val="00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2" name="Tijdelijke aanduiding voor titel 1"/>
          <p:cNvSpPr>
            <a:spLocks noGrp="1"/>
          </p:cNvSpPr>
          <p:nvPr>
            <p:ph type="title"/>
          </p:nvPr>
        </p:nvSpPr>
        <p:spPr>
          <a:xfrm>
            <a:off x="576000" y="576000"/>
            <a:ext cx="11041200" cy="680400"/>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836000"/>
            <a:ext cx="11041200" cy="4046910"/>
          </a:xfrm>
          <a:prstGeom prst="rect">
            <a:avLst/>
          </a:prstGeom>
        </p:spPr>
        <p:txBody>
          <a:bodyPr vert="horz" lIns="0" tIns="0" rIns="0" bIns="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C33DDE8-63FF-C642-9F3A-0B773DD34821}" type="datetime1">
              <a:rPr lang="nl-BE" smtClean="0"/>
              <a:t>4/11/2024</a:t>
            </a:fld>
            <a:endParaRPr lang="nl-NL" dirty="0"/>
          </a:p>
        </p:txBody>
      </p:sp>
      <p:sp>
        <p:nvSpPr>
          <p:cNvPr id="5" name="Tijdelijke aanduiding voor voettekst 4"/>
          <p:cNvSpPr>
            <a:spLocks noGrp="1"/>
          </p:cNvSpPr>
          <p:nvPr>
            <p:ph type="ftr" sz="quarter" idx="3"/>
          </p:nvPr>
        </p:nvSpPr>
        <p:spPr>
          <a:xfrm>
            <a:off x="5052003"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endParaRPr lang="nl-NL" dirty="0"/>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dirty="0"/>
          </a:p>
        </p:txBody>
      </p:sp>
      <p:pic>
        <p:nvPicPr>
          <p:cNvPr id="7" name="Afbeelding 6" descr="Afbeelding met Lettertype, Graphics, logo, schermopname&#10;&#10;Automatisch gegenereerde beschrijving">
            <a:extLst>
              <a:ext uri="{FF2B5EF4-FFF2-40B4-BE49-F238E27FC236}">
                <a16:creationId xmlns:a16="http://schemas.microsoft.com/office/drawing/2014/main" id="{15E13232-C638-6951-DDA6-89141A14C296}"/>
              </a:ext>
            </a:extLst>
          </p:cNvPr>
          <p:cNvPicPr>
            <a:picLocks noChangeAspect="1"/>
          </p:cNvPicPr>
          <p:nvPr userDrawn="1"/>
        </p:nvPicPr>
        <p:blipFill>
          <a:blip r:embed="rId14"/>
          <a:stretch>
            <a:fillRect/>
          </a:stretch>
        </p:blipFill>
        <p:spPr>
          <a:xfrm>
            <a:off x="10290602" y="6357900"/>
            <a:ext cx="1655999" cy="325389"/>
          </a:xfrm>
          <a:prstGeom prst="rect">
            <a:avLst/>
          </a:prstGeom>
        </p:spPr>
      </p:pic>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68" r:id="rId1"/>
    <p:sldLayoutId id="2147483649" r:id="rId2"/>
    <p:sldLayoutId id="2147483650" r:id="rId3"/>
    <p:sldLayoutId id="2147483664" r:id="rId4"/>
    <p:sldLayoutId id="2147483667" r:id="rId5"/>
    <p:sldLayoutId id="2147483665" r:id="rId6"/>
    <p:sldLayoutId id="2147483663" r:id="rId7"/>
    <p:sldLayoutId id="2147483661" r:id="rId8"/>
    <p:sldLayoutId id="2147483669" r:id="rId9"/>
    <p:sldLayoutId id="2147483666" r:id="rId10"/>
    <p:sldLayoutId id="2147483670" r:id="rId11"/>
    <p:sldLayoutId id="2147483651" r:id="rId12"/>
  </p:sldLayoutIdLst>
  <p:hf hdr="0" ftr="0" dt="0"/>
  <p:txStyles>
    <p:titleStyle>
      <a:lvl1pPr algn="l" defTabSz="914400" rtl="0" eaLnBrk="1" latinLnBrk="0" hangingPunct="1">
        <a:lnSpc>
          <a:spcPct val="90000"/>
        </a:lnSpc>
        <a:spcBef>
          <a:spcPct val="0"/>
        </a:spcBef>
        <a:buNone/>
        <a:defRPr sz="4500" b="1" i="0" kern="1200" baseline="0">
          <a:solidFill>
            <a:srgbClr val="00407A"/>
          </a:solidFill>
          <a:latin typeface="Arial"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rgbClr val="00407A"/>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407A"/>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407A"/>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Smith Kaart</a:t>
            </a:r>
          </a:p>
        </p:txBody>
      </p:sp>
      <p:sp>
        <p:nvSpPr>
          <p:cNvPr id="3" name="TextBox 2"/>
          <p:cNvSpPr txBox="1"/>
          <p:nvPr/>
        </p:nvSpPr>
        <p:spPr>
          <a:xfrm>
            <a:off x="6400800" y="3657600"/>
            <a:ext cx="4572000" cy="1828800"/>
          </a:xfrm>
          <a:prstGeom prst="rect">
            <a:avLst/>
          </a:prstGeom>
          <a:noFill/>
        </p:spPr>
        <p:txBody>
          <a:bodyPr wrap="none">
            <a:spAutoFit/>
          </a:bodyPr>
          <a:lstStyle/>
          <a:p>
            <a:pPr>
              <a:defRPr sz="2400">
                <a:solidFill>
                  <a:srgbClr val="FFFFFF"/>
                </a:solidFill>
              </a:defRPr>
            </a:pPr>
            <a:r>
              <a:t>Oefening 1</a:t>
            </a:r>
          </a:p>
        </p:txBody>
      </p:sp>
      <p:sp>
        <p:nvSpPr>
          <p:cNvPr id="4" name="TextBox 3"/>
          <p:cNvSpPr txBox="1"/>
          <p:nvPr/>
        </p:nvSpPr>
        <p:spPr>
          <a:xfrm>
            <a:off x="6400800" y="5577840"/>
            <a:ext cx="1828800" cy="457200"/>
          </a:xfrm>
          <a:prstGeom prst="rect">
            <a:avLst/>
          </a:prstGeom>
          <a:noFill/>
        </p:spPr>
        <p:txBody>
          <a:bodyPr wrap="none">
            <a:spAutoFit/>
          </a:bodyPr>
          <a:lstStyle/>
          <a:p>
            <a:pPr>
              <a:defRPr>
                <a:solidFill>
                  <a:srgbClr val="FFFFFF"/>
                </a:solidFill>
              </a:defRPr>
            </a:pPr>
            <a:r>
              <a:t>Jan Genoe</a:t>
            </a:r>
          </a:p>
        </p:txBody>
      </p:sp>
      <p:sp>
        <p:nvSpPr>
          <p:cNvPr id="5" name="TextBox 4"/>
          <p:cNvSpPr txBox="1"/>
          <p:nvPr/>
        </p:nvSpPr>
        <p:spPr>
          <a:xfrm>
            <a:off x="6400800" y="5760720"/>
            <a:ext cx="1828800" cy="457200"/>
          </a:xfrm>
          <a:prstGeom prst="rect">
            <a:avLst/>
          </a:prstGeom>
          <a:noFill/>
        </p:spPr>
        <p:txBody>
          <a:bodyPr wrap="none">
            <a:spAutoFit/>
          </a:bodyPr>
          <a:lstStyle/>
          <a:p>
            <a:pPr>
              <a:defRPr>
                <a:solidFill>
                  <a:srgbClr val="FFFFFF"/>
                </a:solidFill>
              </a:defRPr>
            </a:pPr>
            <a:r>
              <a:t>December 2022</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Smith Kaart Oefening 1</a:t>
            </a:r>
            <a:endParaRPr sz="3000" b="0" i="0">
              <a:latin typeface="Calibri"/>
            </a:endParaRPr>
          </a:p>
        </p:txBody>
      </p:sp>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2100" b="0" i="0">
                <a:latin typeface="Calibri"/>
              </a:rPr>
              <a:t>## Oefening 1</a:t>
            </a:r>
            <a:endParaRPr sz="2100" b="0" i="0">
              <a:latin typeface="Calibri"/>
            </a:endParaRPr>
          </a:p>
          <a:p>
            <a:endParaRPr sz="2100" b="0" i="0">
              <a:latin typeface="Calibri"/>
            </a:endParaRPr>
          </a:p>
          <a:p>
            <a:r>
              <a:rPr sz="2100" b="0" i="0">
                <a:latin typeface="Calibri"/>
              </a:rPr>
              <a:t>Pas aan de hand van een Smith kaart om een antenne van 128 Ohm aan aan een striplijn printbaan van 50 Ohm voor een frequentie van 1.2 GHz ($\lambda$= 12.5 cm; $\epsilon_r$=4).Doe dit door een condensator in parallel op de 50 Ohm lijn te plaatsen. Waar moet deze condensator staan en hoe groot moet deze zijn? Wanneer 250 mW naar deze antenne gestuurd wordt, hoe groot is dan de maximale spanning aan de voet van de antenne? Hoe groot is de maximale spanning op de plaats waar de condensator is aangesloten?</a:t>
            </a:r>
            <a:endParaRPr sz="2100" b="0" i="0">
              <a:latin typeface="Calibri"/>
            </a:endParaRPr>
          </a:p>
          <a:p>
            <a:endParaRPr sz="2100" b="0" i="0">
              <a:latin typeface="Calibri"/>
            </a:endParaRP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pic>
        <p:nvPicPr>
          <p:cNvPr id="3" name="Picture 2" descr="image.png"/>
          <p:cNvPicPr>
            <a:picLocks noChangeAspect="1"/>
          </p:cNvPicPr>
          <p:nvPr/>
        </p:nvPicPr>
        <p:blipFill>
          <a:blip r:embed="rId2"/>
          <a:stretch>
            <a:fillRect/>
          </a:stretch>
        </p:blipFill>
        <p:spPr>
          <a:xfrm>
            <a:off x="3729037" y="2084831"/>
            <a:ext cx="4733925" cy="81915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pic>
        <p:nvPicPr>
          <p:cNvPr id="3" name="Picture 2" descr="image.png"/>
          <p:cNvPicPr>
            <a:picLocks noChangeAspect="1"/>
          </p:cNvPicPr>
          <p:nvPr/>
        </p:nvPicPr>
        <p:blipFill>
          <a:blip r:embed="rId2"/>
          <a:stretch>
            <a:fillRect/>
          </a:stretch>
        </p:blipFill>
        <p:spPr>
          <a:xfrm>
            <a:off x="5153025" y="2084831"/>
            <a:ext cx="1885950" cy="923925"/>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pic>
        <p:nvPicPr>
          <p:cNvPr id="3" name="Picture 2" descr="image.png"/>
          <p:cNvPicPr>
            <a:picLocks noChangeAspect="1"/>
          </p:cNvPicPr>
          <p:nvPr/>
        </p:nvPicPr>
        <p:blipFill>
          <a:blip r:embed="rId2"/>
          <a:stretch>
            <a:fillRect/>
          </a:stretch>
        </p:blipFill>
        <p:spPr>
          <a:xfrm>
            <a:off x="5195887" y="2084831"/>
            <a:ext cx="1800225" cy="923925"/>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Tree>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D46983B72C424C88FBCD0E1DECCF85" ma:contentTypeVersion="12" ma:contentTypeDescription="Een nieuw document maken." ma:contentTypeScope="" ma:versionID="5846a7b120efa31d6a09f58a7faac088">
  <xsd:schema xmlns:xsd="http://www.w3.org/2001/XMLSchema" xmlns:xs="http://www.w3.org/2001/XMLSchema" xmlns:p="http://schemas.microsoft.com/office/2006/metadata/properties" xmlns:ns2="32eed89f-79b4-417e-a160-85df67bb5f7d" xmlns:ns3="d1743567-cb3e-4b14-8a71-e30f49f9e94e" targetNamespace="http://schemas.microsoft.com/office/2006/metadata/properties" ma:root="true" ma:fieldsID="31dca94b58fe67baedc934845f394aed" ns2:_="" ns3:_="">
    <xsd:import namespace="32eed89f-79b4-417e-a160-85df67bb5f7d"/>
    <xsd:import namespace="d1743567-cb3e-4b14-8a71-e30f49f9e94e"/>
    <xsd:element name="properties">
      <xsd:complexType>
        <xsd:sequence>
          <xsd:element name="documentManagement">
            <xsd:complexType>
              <xsd:all>
                <xsd:element ref="ns2:SharedWithUsers" minOccurs="0"/>
                <xsd:element ref="ns2:SharedWithDetails" minOccurs="0"/>
                <xsd:element ref="ns3:lcf76f155ced4ddcb4097134ff3c332f"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ed89f-79b4-417e-a160-85df67bb5f7d"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743567-cb3e-4b14-8a71-e30f49f9e94e"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8b6fc0cd-01fe-45a4-a6f7-42bcc5426b53"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D1BC25-83D8-41F7-BBD9-DAE88966D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eed89f-79b4-417e-a160-85df67bb5f7d"/>
    <ds:schemaRef ds:uri="d1743567-cb3e-4b14-8a71-e30f49f9e9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3A7949-1B93-457F-8888-53CC8A016F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660</TotalTime>
  <Words>0</Words>
  <Application>Microsoft Office PowerPoint</Application>
  <PresentationFormat>Widescreen</PresentationFormat>
  <Paragraphs>0</Paragraphs>
  <Slides>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0</vt:i4>
      </vt:variant>
    </vt:vector>
  </HeadingPairs>
  <TitlesOfParts>
    <vt:vector size="3" baseType="lpstr">
      <vt:lpstr>Arial</vt:lpstr>
      <vt:lpstr>Calibri</vt:lpstr>
      <vt:lpstr>Office-thema</vt:lpstr>
    </vt:vector>
  </TitlesOfParts>
  <Company>KUleuven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Cursus</dc:title>
  <dc:creator>Jan.Genoe@kuleuven.be</dc:creator>
  <cp:lastModifiedBy>Jan Genoe</cp:lastModifiedBy>
  <cp:revision>57</cp:revision>
  <dcterms:created xsi:type="dcterms:W3CDTF">2017-06-28T07:18:12Z</dcterms:created>
  <dcterms:modified xsi:type="dcterms:W3CDTF">2024-11-04T20:35:41Z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0eba32c-0974-4663-a3a1-3cd8c30938e9_Enabled">
    <vt:lpwstr>true</vt:lpwstr>
  </property>
  <property fmtid="{D5CDD505-2E9C-101B-9397-08002B2CF9AE}" pid="3" name="MSIP_Label_f0eba32c-0974-4663-a3a1-3cd8c30938e9_SetDate">
    <vt:lpwstr>2024-10-17T15:52:38Z</vt:lpwstr>
  </property>
  <property fmtid="{D5CDD505-2E9C-101B-9397-08002B2CF9AE}" pid="4" name="MSIP_Label_f0eba32c-0974-4663-a3a1-3cd8c30938e9_Method">
    <vt:lpwstr>Privileged</vt:lpwstr>
  </property>
  <property fmtid="{D5CDD505-2E9C-101B-9397-08002B2CF9AE}" pid="5" name="MSIP_Label_f0eba32c-0974-4663-a3a1-3cd8c30938e9_Name">
    <vt:lpwstr>Public - General - Unmarked</vt:lpwstr>
  </property>
  <property fmtid="{D5CDD505-2E9C-101B-9397-08002B2CF9AE}" pid="6" name="MSIP_Label_f0eba32c-0974-4663-a3a1-3cd8c30938e9_SiteId">
    <vt:lpwstr>a72d5a72-25ee-40f0-9bd1-067cb5b770d4</vt:lpwstr>
  </property>
  <property fmtid="{D5CDD505-2E9C-101B-9397-08002B2CF9AE}" pid="7" name="MSIP_Label_f0eba32c-0974-4663-a3a1-3cd8c30938e9_ActionId">
    <vt:lpwstr>fdd8f9f5-339b-486a-8f6c-0df41948ee7e</vt:lpwstr>
  </property>
  <property fmtid="{D5CDD505-2E9C-101B-9397-08002B2CF9AE}" pid="8" name="MSIP_Label_f0eba32c-0974-4663-a3a1-3cd8c30938e9_ContentBits">
    <vt:lpwstr>0</vt:lpwstr>
  </property>
</Properties>
</file>