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Om dit basisblok in detail te berekenen schrijven we dit eerst in functie van de 2 impedanties $Z_1$ en $Z_2$ (zie {numref}`fig2`).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Voor een laagdoorlaatfilter van de 5de orde is de orde van de veelterm in de teller 0 en de order van de veelterm in de noemer 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notesSlide" Target="../notesSlides/notesSlide2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1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Filters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Synthese aan de hand van opamps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November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Sallen en Key laagdoorlaat circuit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802" y="1179576"/>
            <a:ext cx="718639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Butterworth 3de orde laagdoorlaatfilter: Transfer functie 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012" y="2084831"/>
            <a:ext cx="5895975" cy="1123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600" b="1" i="0">
                <a:latin typeface="Arial"/>
              </a:rPr>
              <a:t>Amplitude en fase derde orde Butterworth laagdoorlaatfilter (1 MHz)</a:t>
            </a:r>
            <a:endParaRPr sz="26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Transfer functie als functie van polen en nulpunten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2084831"/>
            <a:ext cx="6800850" cy="1123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Polen derde orde Butterworth laagdoorlaatfilter(1 MHz)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728" y="1179576"/>
            <a:ext cx="500054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Opsplitsing derde orde Butterworth laagdoorlaatfilter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Detail rond de afsnijfrequentie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942" y="1179576"/>
            <a:ext cx="708011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Opsplitsing in de bouwblokken H1 en H2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Implementatie tweede orde filter H1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802" y="1179576"/>
            <a:ext cx="718639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Implementatie eerste orde filter H2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652" y="1179576"/>
            <a:ext cx="673069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Transfer functie eerste orde bouwblok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2084831"/>
            <a:ext cx="4171950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600" b="1" i="0">
                <a:latin typeface="Arial"/>
              </a:rPr>
              <a:t>Amplitude en fase vijfde orde Butterworth laagdoorlaatfilter (1 MHz)</a:t>
            </a:r>
            <a:endParaRPr sz="26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Polen vijfde orde Butterworth laagdoorlaatfilter (1 MHz)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728" y="1179576"/>
            <a:ext cx="500054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Opsplitsing in 3 transferfunkties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Hardware implementatie in 3 building blocks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800" b="1" i="0">
                <a:latin typeface="Arial"/>
              </a:rPr>
              <a:t>Vergelijking derde en vijfde orde Butterworth laagdoorlaatfilter</a:t>
            </a:r>
            <a:endParaRPr sz="28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7de orde Butterworth banddoorlaatfilter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Polen van een 7de orde Butterworth banddoorlaatfilter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728" y="1179576"/>
            <a:ext cx="500054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100" b="1" i="0">
                <a:latin typeface="Arial"/>
              </a:rPr>
              <a:t>Vergelijking banddoorlaatfilter en opeenvolging laagdoorlaat- en hoogdoorlaatfilter</a:t>
            </a:r>
            <a:endParaRPr sz="21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Transferfunctie 7de orde Butterworth banddoorlaatfilter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Polen van een 7de orde Butterworth banddoorlaatfilter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728" y="1179576"/>
            <a:ext cx="500054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Basisblok van een algemeen eerste orde 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427" y="1179576"/>
            <a:ext cx="645114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1900" b="1" i="0">
                <a:latin typeface="Arial"/>
              </a:rPr>
              <a:t>Vergelijking 7de orde banddoorlaatfilter en opeenvolging laagdoorlaat- en hoogdoorlaatfilter</a:t>
            </a:r>
            <a:endParaRPr sz="19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40 MHz Chebyshev laagdoorlaatfilter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detail van de 6dB passband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Polen derde orde 40 MHz Chebyshev laagdoorlaatfilter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728" y="1179576"/>
            <a:ext cx="500054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120 MHz 8ste orde Chebyshev laagdoorlaatfilter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Detail van de 2dB passband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Polen 120 MHz Chebyshev laagdoorlaatfilter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64" y="1179576"/>
            <a:ext cx="501487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500" b="1" i="0">
                <a:latin typeface="Arial"/>
              </a:rPr>
              <a:t>Vergelijking Butterworth en Chebyshev laagdoorlaatfilters (8ste orde)</a:t>
            </a:r>
            <a:endParaRPr sz="25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Transferfunctie Chebyshev 30 MHz laagdoorlaatfilter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Polen van de Chebyshev 30 MHz laagdoorlaatfilter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415" y="1179576"/>
            <a:ext cx="5115169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Basisblok in functie van de impedanties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19" y="1179576"/>
            <a:ext cx="794496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600" b="1" i="0">
                <a:latin typeface="Arial"/>
              </a:rPr>
              <a:t>Transferfunktie van een Bessel Thomson hoogdoorlaatfilter (1 kHz)</a:t>
            </a:r>
            <a:endParaRPr sz="26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72" y="1179576"/>
            <a:ext cx="725845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Eerste orde laagdoorlaatfilter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427" y="1179576"/>
            <a:ext cx="645114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Eerste orde hoogdoorlaatfilter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427" y="1179576"/>
            <a:ext cx="645114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Transfer functie tweede orde blok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2084831"/>
            <a:ext cx="5962650" cy="962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Bovenste gedeelte van het BiQuad circuit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Het volledige BiQuad circuit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924" y="1179576"/>
            <a:ext cx="9526152" cy="502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