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Boost Converter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Schakelende voeding voor een hogere spanning te bekomen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# Boost Converter oefening 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9" y="539496"/>
            <a:ext cx="1123268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000000"/>
                </a:solidFill>
              </a:defRPr>
            </a:pPr>
            <a:r>
              <a:rPr sz="2400" b="0" i="0">
                <a:latin typeface="Courier"/>
              </a:rPr>
              <a:t>0.0 12.3 12.33 12.405000000000001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000000"/>
                </a:solidFill>
              </a:defRPr>
            </a:pPr>
            <a:r>
              <a:rPr sz="2400" b="0" i="0">
                <a:latin typeface="Courier"/>
              </a:rPr>
              <a:t>0.1 11.07 11.136666666666667 11.303333333333335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000000"/>
                </a:solidFill>
              </a:defRPr>
            </a:pPr>
            <a:r>
              <a:rPr sz="2400" b="0" i="0">
                <a:latin typeface="Courier"/>
              </a:rPr>
              <a:t>0.3 8.61 8.78142857142857 9.209999999999999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000000"/>
                </a:solidFill>
              </a:defRPr>
            </a:pPr>
            <a:r>
              <a:rPr sz="2400" b="0" i="0">
                <a:latin typeface="Courier"/>
              </a:rPr>
              <a:t>0.5 6.15 6.51 7.41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000000"/>
                </a:solidFill>
              </a:defRPr>
            </a:pPr>
            <a:r>
              <a:rPr sz="2400" b="0" i="0">
                <a:latin typeface="Courier"/>
              </a:rPr>
              <a:t>0.7 3.690000000000001 4.490000000000001 6.49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000000"/>
                </a:solidFill>
              </a:defRPr>
            </a:pPr>
            <a:r>
              <a:rPr sz="2400" b="0" i="0">
                <a:latin typeface="Courier"/>
              </a:rPr>
              <a:t>0.9 1.2299999999999998 4.23 11.73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000000"/>
                </a:solidFill>
              </a:defRPr>
            </a:pP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17" y="539496"/>
            <a:ext cx="726376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90" y="539496"/>
            <a:ext cx="732282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[0.5934959349593495,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 0.6108333333333333,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 0.6290598290598289,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 0.6482456140350876,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 0.6684684684684684,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 0.6898148148148148]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