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MNA analyse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Berekening van elektronische circuits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juni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13" y="539496"/>
            <a:ext cx="9658773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Condensator schema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13" y="539496"/>
            <a:ext cx="9658773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Schema van het spoel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32" y="539496"/>
            <a:ext cx="1022693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niet-ideale spanningsbron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3098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Schema ideale spanningsbron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36" y="539496"/>
            <a:ext cx="691592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Transformator componenten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83" y="539496"/>
            <a:ext cx="866043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39" y="539496"/>
            <a:ext cx="590272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