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Klasse B versterker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Voorbeeld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Oktober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Basisschema van de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891" y="539496"/>
            <a:ext cx="6976217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Interne structuur van de versterkerchip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88" y="539496"/>
            <a:ext cx="782782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Foto van de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614" y="539496"/>
            <a:ext cx="5736771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Layout van de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25" y="539496"/>
            <a:ext cx="11019549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Bestukking van de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25" y="539496"/>
            <a:ext cx="11019549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