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Klasse B versterker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Voorbeeld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Oktober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Basisschema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67" y="539496"/>
            <a:ext cx="1016526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Interne structuur van de versterkerchip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34" y="539496"/>
            <a:ext cx="802013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Foto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14" y="539496"/>
            <a:ext cx="5926571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Layout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32" y="539496"/>
            <a:ext cx="680313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Bestukking van de versterker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432" y="539496"/>
            <a:ext cx="680313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