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G versterkers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Laagfrequent versterkers met 4 vermogentransistor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/>
            <a:r>
              <a:t># Klasse G versterkers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 Klasse G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21" y="539496"/>
            <a:ext cx="514355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 van de klasse G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11" y="539496"/>
            <a:ext cx="615237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Klasse G versterker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 SUPPLY VOLTAGES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VPOS1 8 0 DC	+70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VNEG1 6 0 DC	-70V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VPOS2 5 0 DC	+20V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VNEG2 4 0 DC	-20V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  input source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VS1 1 0	DC 0 SIN(0V 48VPEAK 10KHZ)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 basis Klasse G circuit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  PUSH-PULL TRANSISTOR OUTPUT STAGE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Q1h 8 1 9 QNPN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Q1s 9 12 2 QNPN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Q2s 7 13 2 QPNP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Q2h 6 1 7 QPNP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Dpos 5 9 DNOM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Dneg 7 4 DNOM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*compensatie Vsat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Db1 1 12 DNOM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 basis Klasse G circuit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Db4 13 1 DNOM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 Load resistance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RL1 2 0	8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* DEVICE MODELS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.model QNPN NPN(BF=50)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.model QPNP PNP(BF=50)</a:t>
            </a:r>
            <a:endParaRPr sz="2400" b="0" i="0">
              <a:latin typeface="Courier"/>
            </a:endParaRPr>
          </a:p>
          <a:p>
            <a:pPr>
              <a:lnSpc>
                <a:spcPts val="2400"/>
              </a:lnSpc>
              <a:defRPr>
                <a:solidFill>
                  <a:srgbClr val="FFFFFF"/>
                </a:solidFill>
              </a:defRPr>
            </a:pPr>
            <a:r>
              <a:rPr sz="2400" b="0" i="0">
                <a:latin typeface="Courier"/>
              </a:rPr>
              <a:t>.model DNOM D()</a:t>
            </a:r>
            <a:endParaRPr sz="2400" b="0" i="0">
              <a:latin typeface="Couri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spice code basis Klasse G circuit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Stromen en Spanningen als functie van de tijd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86" y="539496"/>
            <a:ext cx="723062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Stromen als functie van de spanning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52" y="539496"/>
            <a:ext cx="6955096" cy="5669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