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Klasse B versterkers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Laagfrequent versterkers met 2 vermogentransistor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Juni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Voorinstelspanning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23" y="539496"/>
            <a:ext cx="847775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voorinstelspanning met diodes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49" y="539496"/>
            <a:ext cx="644170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Voorinstelspanning met transistor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97" y="539496"/>
            <a:ext cx="782900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code:voorinstelspanning met diodes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stromen en spanning (met voorinstelspanning)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84" y="539496"/>
            <a:ext cx="716383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100" b="1" i="0">
                <a:latin typeface="Arial"/>
              </a:rPr>
              <a:t>Stroom door en spanning over (met voorinstelspanning)</a:t>
            </a:r>
            <a:endParaRPr sz="31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79" y="539496"/>
            <a:ext cx="703024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Terugkoppeling: stromen en spanningen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45" y="539496"/>
            <a:ext cx="699891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Nuldoorgang van de stromen en de spanningen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66" y="539496"/>
            <a:ext cx="712126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000" b="1" i="0">
                <a:latin typeface="Arial"/>
              </a:rPr>
              <a:t>Stroom door de transistor als functie van de spanning over</a:t>
            </a:r>
            <a:endParaRPr sz="30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79" y="539496"/>
            <a:ext cx="703024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Basisschema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69" y="539496"/>
            <a:ext cx="362906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Ideale OpAmp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23" y="539496"/>
            <a:ext cx="710495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Realistische OpAmp: LMV981-N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23" y="539496"/>
            <a:ext cx="710495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Driver Stage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11" y="539496"/>
            <a:ext cx="659017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Stroombron als belasting driver trap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49" y="539496"/>
            <a:ext cx="641930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Darlington Paar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24" y="539496"/>
            <a:ext cx="392235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transfer characteristiek Darlington paar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80" y="539496"/>
            <a:ext cx="706363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Darlington Paar met emitter degeneratie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71" y="539496"/>
            <a:ext cx="269965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Pull-up en Pull Down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11" y="539496"/>
            <a:ext cx="458597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transfer characteristiek Darlington paar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08" y="539496"/>
            <a:ext cx="713878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Darlington Paar als drive transistors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40" y="539496"/>
            <a:ext cx="675172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Darlington Paar als drive transistors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148" y="539496"/>
            <a:ext cx="459770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Complementair Darlington paar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36" y="539496"/>
            <a:ext cx="421652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 complementair Darlington paar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transfer characteristiek complementair Darlington paar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80" y="539496"/>
            <a:ext cx="706363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Complementair Darlington paar met emitter degeneratie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721" y="539496"/>
            <a:ext cx="196055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600" b="1" i="0">
                <a:latin typeface="Arial"/>
              </a:rPr>
              <a:t>SPICE code complementair Darlington paar met emitter degeneratie</a:t>
            </a:r>
            <a:endParaRPr sz="2600" b="1" i="0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200" b="1" i="0">
                <a:latin typeface="Arial"/>
              </a:rPr>
              <a:t>transfer characteristiek complementair Darlington paar met emitter degeneratie</a:t>
            </a:r>
            <a:endParaRPr sz="2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08" y="539496"/>
            <a:ext cx="713878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Beveiliging van bipolaire transistors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72" y="539496"/>
            <a:ext cx="740705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Benoeming knopen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52" y="539496"/>
            <a:ext cx="625449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Stroombeveiliging van een bipolaire transistors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66" y="539496"/>
            <a:ext cx="824866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Stroombegrenzing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88" y="539496"/>
            <a:ext cx="795322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Stroombegrenzing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45" y="539496"/>
            <a:ext cx="664011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Stroom meting in de load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77" y="539496"/>
            <a:ext cx="556004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Beveiliging van een bipolaire transistors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72" y="539496"/>
            <a:ext cx="760465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overspanningsbegrenzing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22" y="539496"/>
            <a:ext cx="809635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Beveiliging van een bipolaire transistors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721" y="539496"/>
            <a:ext cx="597655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begrenzing spanning, stroom en vermogen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22" y="539496"/>
            <a:ext cx="809635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hoogdoorlaatfilter aan de ingang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17" y="539496"/>
            <a:ext cx="700076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Laagdoorlaatfilter aan ingang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17" y="539496"/>
            <a:ext cx="700076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&lt;IPython.core.display.HTML object&gt;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Banddoorlaatfilter aan ingang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52" y="539496"/>
            <a:ext cx="838249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Details banddoorlaatfilter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76" y="539496"/>
            <a:ext cx="981404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Verloop van Stroom en Spanning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84" y="539496"/>
            <a:ext cx="716383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Detail stroom en spanning rond nuldoorgang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86" y="539496"/>
            <a:ext cx="723062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Stroom door en spanning over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79" y="539496"/>
            <a:ext cx="703024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AC schema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97" y="539496"/>
            <a:ext cx="8269205" cy="5669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