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ngesInfos/changesInfo1.xml" ContentType="application/vnd.ms-powerpoint.changesinfo+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
  </p:notesMasterIdLst>
  <p:handoutMasterIdLst>
    <p:handoutMasterId r:id="rId6"/>
  </p:handout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D41"/>
    <a:srgbClr val="00407A"/>
    <a:srgbClr val="00417E"/>
    <a:srgbClr val="CCD9E5"/>
    <a:srgbClr val="1D8DB0"/>
    <a:srgbClr val="2F4D5D"/>
    <a:srgbClr val="DCE7F0"/>
    <a:srgbClr val="005E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45133F-5F20-694B-80A0-FFA82CA13C3D}" v="6" dt="2025-01-15T14:53:06.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76" autoAdjust="0"/>
    <p:restoredTop sz="94635"/>
  </p:normalViewPr>
  <p:slideViewPr>
    <p:cSldViewPr snapToGrid="0">
      <p:cViewPr>
        <p:scale>
          <a:sx n="100" d="100"/>
          <a:sy n="100" d="100"/>
        </p:scale>
        <p:origin x="2008" y="5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notesMaster" Target="notesMasters/notesMaster1.xml"/><Relationship Id="rId6" Type="http://schemas.openxmlformats.org/officeDocument/2006/relationships/handoutMaster" Target="handoutMasters/handoutMaster1.xml"/><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 Id="rId11" Type="http://schemas.microsoft.com/office/2016/11/relationships/changesInfo" Target="changesInfos/changesInfo1.xml"/><Relationship Id="rId12" Type="http://schemas.microsoft.com/office/2015/10/relationships/revisionInfo" Target="revisionInfo.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l Titeca" userId="e309ecbf-1eb1-4781-a08b-88c329732184" providerId="ADAL" clId="{E21B21D8-D0A4-3F40-8E97-8C10D55D8AD9}"/>
    <pc:docChg chg="undo custSel addSld delSld modSld modMainMaster">
      <pc:chgData name="Karel Titeca" userId="e309ecbf-1eb1-4781-a08b-88c329732184" providerId="ADAL" clId="{E21B21D8-D0A4-3F40-8E97-8C10D55D8AD9}" dt="2025-01-10T09:12:25.370" v="82" actId="2696"/>
      <pc:docMkLst>
        <pc:docMk/>
      </pc:docMkLst>
      <pc:sldChg chg="del">
        <pc:chgData name="Karel Titeca" userId="e309ecbf-1eb1-4781-a08b-88c329732184" providerId="ADAL" clId="{E21B21D8-D0A4-3F40-8E97-8C10D55D8AD9}" dt="2025-01-09T13:35:50.278" v="48" actId="2696"/>
        <pc:sldMkLst>
          <pc:docMk/>
          <pc:sldMk cId="1271260813" sldId="267"/>
        </pc:sldMkLst>
      </pc:sldChg>
      <pc:sldChg chg="del setBg">
        <pc:chgData name="Karel Titeca" userId="e309ecbf-1eb1-4781-a08b-88c329732184" providerId="ADAL" clId="{E21B21D8-D0A4-3F40-8E97-8C10D55D8AD9}" dt="2025-01-09T13:35:50.278" v="48" actId="2696"/>
        <pc:sldMkLst>
          <pc:docMk/>
          <pc:sldMk cId="508426678" sldId="271"/>
        </pc:sldMkLst>
      </pc:sldChg>
      <pc:sldChg chg="addSp delSp modSp mod chgLayout">
        <pc:chgData name="Karel Titeca" userId="e309ecbf-1eb1-4781-a08b-88c329732184" providerId="ADAL" clId="{E21B21D8-D0A4-3F40-8E97-8C10D55D8AD9}" dt="2025-01-10T09:08:36.639" v="78" actId="931"/>
        <pc:sldMkLst>
          <pc:docMk/>
          <pc:sldMk cId="1969548842" sldId="272"/>
        </pc:sldMkLst>
        <pc:spChg chg="add mod ord">
          <ac:chgData name="Karel Titeca" userId="e309ecbf-1eb1-4781-a08b-88c329732184" providerId="ADAL" clId="{E21B21D8-D0A4-3F40-8E97-8C10D55D8AD9}" dt="2025-01-09T13:41:41.789" v="74" actId="700"/>
          <ac:spMkLst>
            <pc:docMk/>
            <pc:sldMk cId="1969548842" sldId="272"/>
            <ac:spMk id="21" creationId="{DF82E9FA-B200-B169-064F-EF43B636FD1A}"/>
          </ac:spMkLst>
        </pc:spChg>
        <pc:picChg chg="add mod">
          <ac:chgData name="Karel Titeca" userId="e309ecbf-1eb1-4781-a08b-88c329732184" providerId="ADAL" clId="{E21B21D8-D0A4-3F40-8E97-8C10D55D8AD9}" dt="2025-01-10T09:08:36.639" v="78" actId="931"/>
          <ac:picMkLst>
            <pc:docMk/>
            <pc:sldMk cId="1969548842" sldId="272"/>
            <ac:picMk id="5" creationId="{8A6B8130-7EF4-8DFD-935B-5EAA169EE541}"/>
          </ac:picMkLst>
        </pc:picChg>
      </pc:sldChg>
      <pc:sldChg chg="del setBg">
        <pc:chgData name="Karel Titeca" userId="e309ecbf-1eb1-4781-a08b-88c329732184" providerId="ADAL" clId="{E21B21D8-D0A4-3F40-8E97-8C10D55D8AD9}" dt="2025-01-09T13:35:50.278" v="48" actId="2696"/>
        <pc:sldMkLst>
          <pc:docMk/>
          <pc:sldMk cId="615588416" sldId="273"/>
        </pc:sldMkLst>
      </pc:sldChg>
      <pc:sldChg chg="new del">
        <pc:chgData name="Karel Titeca" userId="e309ecbf-1eb1-4781-a08b-88c329732184" providerId="ADAL" clId="{E21B21D8-D0A4-3F40-8E97-8C10D55D8AD9}" dt="2025-01-10T09:12:25.370" v="82" actId="2696"/>
        <pc:sldMkLst>
          <pc:docMk/>
          <pc:sldMk cId="3841677715" sldId="273"/>
        </pc:sldMkLst>
      </pc:sldChg>
      <pc:sldChg chg="new del">
        <pc:chgData name="Karel Titeca" userId="e309ecbf-1eb1-4781-a08b-88c329732184" providerId="ADAL" clId="{E21B21D8-D0A4-3F40-8E97-8C10D55D8AD9}" dt="2025-01-10T09:12:22.787" v="81" actId="2696"/>
        <pc:sldMkLst>
          <pc:docMk/>
          <pc:sldMk cId="682381677" sldId="274"/>
        </pc:sldMkLst>
      </pc:sldChg>
      <pc:sldChg chg="del">
        <pc:chgData name="Karel Titeca" userId="e309ecbf-1eb1-4781-a08b-88c329732184" providerId="ADAL" clId="{E21B21D8-D0A4-3F40-8E97-8C10D55D8AD9}" dt="2025-01-09T13:35:50.278" v="48" actId="2696"/>
        <pc:sldMkLst>
          <pc:docMk/>
          <pc:sldMk cId="4262873472" sldId="274"/>
        </pc:sldMkLst>
      </pc:sldChg>
      <pc:sldChg chg="del">
        <pc:chgData name="Karel Titeca" userId="e309ecbf-1eb1-4781-a08b-88c329732184" providerId="ADAL" clId="{E21B21D8-D0A4-3F40-8E97-8C10D55D8AD9}" dt="2025-01-09T13:35:50.278" v="48" actId="2696"/>
        <pc:sldMkLst>
          <pc:docMk/>
          <pc:sldMk cId="1688863856" sldId="275"/>
        </pc:sldMkLst>
      </pc:sldChg>
      <pc:sldChg chg="del">
        <pc:chgData name="Karel Titeca" userId="e309ecbf-1eb1-4781-a08b-88c329732184" providerId="ADAL" clId="{E21B21D8-D0A4-3F40-8E97-8C10D55D8AD9}" dt="2025-01-09T13:35:50.278" v="48" actId="2696"/>
        <pc:sldMkLst>
          <pc:docMk/>
          <pc:sldMk cId="1642340622" sldId="276"/>
        </pc:sldMkLst>
      </pc:sldChg>
      <pc:sldMasterChg chg="modSldLayout">
        <pc:chgData name="Karel Titeca" userId="e309ecbf-1eb1-4781-a08b-88c329732184" providerId="ADAL" clId="{E21B21D8-D0A4-3F40-8E97-8C10D55D8AD9}" dt="2025-01-09T13:36:45.927" v="56"/>
        <pc:sldMasterMkLst>
          <pc:docMk/>
          <pc:sldMasterMk cId="463755981" sldId="2147483648"/>
        </pc:sldMasterMkLst>
        <pc:sldLayoutChg chg="addSp delSp modSp mod setBg">
          <pc:chgData name="Karel Titeca" userId="e309ecbf-1eb1-4781-a08b-88c329732184" providerId="ADAL" clId="{E21B21D8-D0A4-3F40-8E97-8C10D55D8AD9}" dt="2025-01-09T13:36:45.927" v="56"/>
          <pc:sldLayoutMkLst>
            <pc:docMk/>
            <pc:sldMasterMk cId="463755981" sldId="2147483648"/>
            <pc:sldLayoutMk cId="2102180824" sldId="2147483650"/>
          </pc:sldLayoutMkLst>
        </pc:sldLayoutChg>
        <pc:sldLayoutChg chg="addSp delSp modSp mod setBg">
          <pc:chgData name="Karel Titeca" userId="e309ecbf-1eb1-4781-a08b-88c329732184" providerId="ADAL" clId="{E21B21D8-D0A4-3F40-8E97-8C10D55D8AD9}" dt="2025-01-09T13:36:39.816" v="53"/>
          <pc:sldLayoutMkLst>
            <pc:docMk/>
            <pc:sldMasterMk cId="463755981" sldId="2147483648"/>
            <pc:sldLayoutMk cId="955606081" sldId="2147483666"/>
          </pc:sldLayoutMkLst>
        </pc:sldLayoutChg>
      </pc:sldMasterChg>
    </pc:docChg>
  </pc:docChgLst>
  <pc:docChgLst>
    <pc:chgData name="Machteld Van den Neste" userId="8615916f-9347-4b42-93ba-e5bd1dd13089" providerId="ADAL" clId="{61B0EDAE-C254-4FB6-99BB-9B6D44090C99}"/>
    <pc:docChg chg="undo custSel addSld delSld modSld modMainMaster">
      <pc:chgData name="Machteld Van den Neste" userId="8615916f-9347-4b42-93ba-e5bd1dd13089" providerId="ADAL" clId="{61B0EDAE-C254-4FB6-99BB-9B6D44090C99}" dt="2025-01-02T09:47:30.990" v="249" actId="478"/>
      <pc:docMkLst>
        <pc:docMk/>
      </pc:docMkLst>
      <pc:sldChg chg="modSp del">
        <pc:chgData name="Machteld Van den Neste" userId="8615916f-9347-4b42-93ba-e5bd1dd13089" providerId="ADAL" clId="{61B0EDAE-C254-4FB6-99BB-9B6D44090C99}" dt="2025-01-02T08:50:25.549" v="47" actId="47"/>
        <pc:sldMkLst>
          <pc:docMk/>
          <pc:sldMk cId="377603362" sldId="256"/>
        </pc:sldMkLst>
      </pc:sldChg>
      <pc:sldChg chg="del">
        <pc:chgData name="Machteld Van den Neste" userId="8615916f-9347-4b42-93ba-e5bd1dd13089" providerId="ADAL" clId="{61B0EDAE-C254-4FB6-99BB-9B6D44090C99}" dt="2025-01-02T08:57:21.143" v="72" actId="47"/>
        <pc:sldMkLst>
          <pc:docMk/>
          <pc:sldMk cId="375218072" sldId="258"/>
        </pc:sldMkLst>
      </pc:sldChg>
      <pc:sldChg chg="del">
        <pc:chgData name="Machteld Van den Neste" userId="8615916f-9347-4b42-93ba-e5bd1dd13089" providerId="ADAL" clId="{61B0EDAE-C254-4FB6-99BB-9B6D44090C99}" dt="2025-01-02T09:06:42.738" v="121" actId="47"/>
        <pc:sldMkLst>
          <pc:docMk/>
          <pc:sldMk cId="532101724" sldId="268"/>
        </pc:sldMkLst>
      </pc:sldChg>
      <pc:sldChg chg="del">
        <pc:chgData name="Machteld Van den Neste" userId="8615916f-9347-4b42-93ba-e5bd1dd13089" providerId="ADAL" clId="{61B0EDAE-C254-4FB6-99BB-9B6D44090C99}" dt="2025-01-02T09:04:56.634" v="115" actId="47"/>
        <pc:sldMkLst>
          <pc:docMk/>
          <pc:sldMk cId="2409383368" sldId="269"/>
        </pc:sldMkLst>
      </pc:sldChg>
      <pc:sldChg chg="delSp modSp del mod">
        <pc:chgData name="Machteld Van den Neste" userId="8615916f-9347-4b42-93ba-e5bd1dd13089" providerId="ADAL" clId="{61B0EDAE-C254-4FB6-99BB-9B6D44090C99}" dt="2025-01-02T09:11:32.260" v="143" actId="47"/>
        <pc:sldMkLst>
          <pc:docMk/>
          <pc:sldMk cId="1603027037" sldId="270"/>
        </pc:sldMkLst>
      </pc:sldChg>
      <pc:sldChg chg="addSp delSp modSp new del mod">
        <pc:chgData name="Machteld Van den Neste" userId="8615916f-9347-4b42-93ba-e5bd1dd13089" providerId="ADAL" clId="{61B0EDAE-C254-4FB6-99BB-9B6D44090C99}" dt="2025-01-02T08:57:19.268" v="71" actId="47"/>
        <pc:sldMkLst>
          <pc:docMk/>
          <pc:sldMk cId="1107228455" sldId="272"/>
        </pc:sldMkLst>
      </pc:sldChg>
      <pc:sldChg chg="addSp delSp modSp new del mod setBg">
        <pc:chgData name="Machteld Van den Neste" userId="8615916f-9347-4b42-93ba-e5bd1dd13089" providerId="ADAL" clId="{61B0EDAE-C254-4FB6-99BB-9B6D44090C99}" dt="2025-01-02T08:48:49.262" v="39" actId="47"/>
        <pc:sldMkLst>
          <pc:docMk/>
          <pc:sldMk cId="1433282686" sldId="272"/>
        </pc:sldMkLst>
      </pc:sldChg>
      <pc:sldChg chg="addSp delSp modSp new mod">
        <pc:chgData name="Machteld Van den Neste" userId="8615916f-9347-4b42-93ba-e5bd1dd13089" providerId="ADAL" clId="{61B0EDAE-C254-4FB6-99BB-9B6D44090C99}" dt="2025-01-02T09:47:27.477" v="248" actId="478"/>
        <pc:sldMkLst>
          <pc:docMk/>
          <pc:sldMk cId="1969548842" sldId="272"/>
        </pc:sldMkLst>
      </pc:sldChg>
      <pc:sldChg chg="new">
        <pc:chgData name="Machteld Van den Neste" userId="8615916f-9347-4b42-93ba-e5bd1dd13089" providerId="ADAL" clId="{61B0EDAE-C254-4FB6-99BB-9B6D44090C99}" dt="2025-01-02T08:57:34.417" v="74" actId="680"/>
        <pc:sldMkLst>
          <pc:docMk/>
          <pc:sldMk cId="615588416" sldId="273"/>
        </pc:sldMkLst>
      </pc:sldChg>
      <pc:sldChg chg="new">
        <pc:chgData name="Machteld Van den Neste" userId="8615916f-9347-4b42-93ba-e5bd1dd13089" providerId="ADAL" clId="{61B0EDAE-C254-4FB6-99BB-9B6D44090C99}" dt="2025-01-02T09:05:02.753" v="116" actId="680"/>
        <pc:sldMkLst>
          <pc:docMk/>
          <pc:sldMk cId="4262873472" sldId="274"/>
        </pc:sldMkLst>
      </pc:sldChg>
      <pc:sldChg chg="new">
        <pc:chgData name="Machteld Van den Neste" userId="8615916f-9347-4b42-93ba-e5bd1dd13089" providerId="ADAL" clId="{61B0EDAE-C254-4FB6-99BB-9B6D44090C99}" dt="2025-01-02T09:06:48.676" v="122" actId="680"/>
        <pc:sldMkLst>
          <pc:docMk/>
          <pc:sldMk cId="1688863856" sldId="275"/>
        </pc:sldMkLst>
      </pc:sldChg>
      <pc:sldChg chg="addSp delSp modSp new del mod setBg">
        <pc:chgData name="Machteld Van den Neste" userId="8615916f-9347-4b42-93ba-e5bd1dd13089" providerId="ADAL" clId="{61B0EDAE-C254-4FB6-99BB-9B6D44090C99}" dt="2025-01-02T09:36:18.497" v="222" actId="47"/>
        <pc:sldMkLst>
          <pc:docMk/>
          <pc:sldMk cId="284695013" sldId="276"/>
        </pc:sldMkLst>
      </pc:sldChg>
      <pc:sldChg chg="addSp delSp modSp new mod">
        <pc:chgData name="Machteld Van den Neste" userId="8615916f-9347-4b42-93ba-e5bd1dd13089" providerId="ADAL" clId="{61B0EDAE-C254-4FB6-99BB-9B6D44090C99}" dt="2025-01-02T09:47:30.990" v="249" actId="478"/>
        <pc:sldMkLst>
          <pc:docMk/>
          <pc:sldMk cId="1642340622" sldId="276"/>
        </pc:sldMkLst>
      </pc:sldChg>
      <pc:sldChg chg="new del">
        <pc:chgData name="Machteld Van den Neste" userId="8615916f-9347-4b42-93ba-e5bd1dd13089" providerId="ADAL" clId="{61B0EDAE-C254-4FB6-99BB-9B6D44090C99}" dt="2025-01-02T09:43:12.032" v="240" actId="47"/>
        <pc:sldMkLst>
          <pc:docMk/>
          <pc:sldMk cId="3324634744" sldId="276"/>
        </pc:sldMkLst>
      </pc:sldChg>
      <pc:sldMasterChg chg="mod addSldLayout modSldLayout">
        <pc:chgData name="Machteld Van den Neste" userId="8615916f-9347-4b42-93ba-e5bd1dd13089" providerId="ADAL" clId="{61B0EDAE-C254-4FB6-99BB-9B6D44090C99}" dt="2025-01-02T09:41:54.269" v="239" actId="14100"/>
        <pc:sldMasterMkLst>
          <pc:docMk/>
          <pc:sldMasterMk cId="463755981" sldId="2147483648"/>
        </pc:sldMasterMkLst>
        <pc:sldLayoutChg chg="addSp delSp modSp mod setBg">
          <pc:chgData name="Machteld Van den Neste" userId="8615916f-9347-4b42-93ba-e5bd1dd13089" providerId="ADAL" clId="{61B0EDAE-C254-4FB6-99BB-9B6D44090C99}" dt="2025-01-02T08:55:35.661" v="55" actId="478"/>
          <pc:sldLayoutMkLst>
            <pc:docMk/>
            <pc:sldMasterMk cId="463755981" sldId="2147483648"/>
            <pc:sldLayoutMk cId="1128617704" sldId="2147483649"/>
          </pc:sldLayoutMkLst>
          <pc:spChg chg="mod">
            <ac:chgData name="Machteld Van den Neste" userId="8615916f-9347-4b42-93ba-e5bd1dd13089" providerId="ADAL" clId="{61B0EDAE-C254-4FB6-99BB-9B6D44090C99}" dt="2025-01-02T08:48:08.631" v="32" actId="1076"/>
            <ac:spMkLst>
              <pc:docMk/>
              <pc:sldMasterMk cId="463755981" sldId="2147483648"/>
              <pc:sldLayoutMk cId="1128617704" sldId="2147483649"/>
              <ac:spMk id="6" creationId="{F0056D20-55F3-317C-6661-10BE3B5BC581}"/>
            </ac:spMkLst>
          </pc:spChg>
        </pc:sldLayoutChg>
        <pc:sldLayoutChg chg="addSp delSp modSp mod setBg">
          <pc:chgData name="Machteld Van den Neste" userId="8615916f-9347-4b42-93ba-e5bd1dd13089" providerId="ADAL" clId="{61B0EDAE-C254-4FB6-99BB-9B6D44090C99}" dt="2025-01-02T08:56:33.236" v="70"/>
          <pc:sldLayoutMkLst>
            <pc:docMk/>
            <pc:sldMasterMk cId="463755981" sldId="2147483648"/>
            <pc:sldLayoutMk cId="2102180824" sldId="2147483650"/>
          </pc:sldLayoutMkLst>
        </pc:sldLayoutChg>
        <pc:sldLayoutChg chg="addSp delSp modSp mod">
          <pc:chgData name="Machteld Van den Neste" userId="8615916f-9347-4b42-93ba-e5bd1dd13089" providerId="ADAL" clId="{61B0EDAE-C254-4FB6-99BB-9B6D44090C99}" dt="2025-01-02T09:41:54.269" v="239" actId="14100"/>
          <pc:sldLayoutMkLst>
            <pc:docMk/>
            <pc:sldMasterMk cId="463755981" sldId="2147483648"/>
            <pc:sldLayoutMk cId="0" sldId="2147483661"/>
          </pc:sldLayoutMkLst>
          <pc:spChg chg="add mod ord">
            <ac:chgData name="Machteld Van den Neste" userId="8615916f-9347-4b42-93ba-e5bd1dd13089" providerId="ADAL" clId="{61B0EDAE-C254-4FB6-99BB-9B6D44090C99}" dt="2025-01-02T09:41:54.269" v="239" actId="14100"/>
            <ac:spMkLst>
              <pc:docMk/>
              <pc:sldMasterMk cId="463755981" sldId="2147483648"/>
              <pc:sldLayoutMk cId="0" sldId="2147483661"/>
              <ac:spMk id="3" creationId="{13391891-52D5-B43E-96A4-81AFBB31486B}"/>
            </ac:spMkLst>
          </pc:spChg>
          <pc:spChg chg="add mod">
            <ac:chgData name="Machteld Van den Neste" userId="8615916f-9347-4b42-93ba-e5bd1dd13089" providerId="ADAL" clId="{61B0EDAE-C254-4FB6-99BB-9B6D44090C99}" dt="2025-01-02T09:41:47.227" v="238" actId="3064"/>
            <ac:spMkLst>
              <pc:docMk/>
              <pc:sldMasterMk cId="463755981" sldId="2147483648"/>
              <pc:sldLayoutMk cId="0" sldId="2147483661"/>
              <ac:spMk id="4" creationId="{2E78632D-E6A2-312C-C612-BDDFA57CA267}"/>
            </ac:spMkLst>
          </pc:spChg>
        </pc:sldLayoutChg>
        <pc:sldLayoutChg chg="addSp delSp modSp mod">
          <pc:chgData name="Machteld Van den Neste" userId="8615916f-9347-4b42-93ba-e5bd1dd13089" providerId="ADAL" clId="{61B0EDAE-C254-4FB6-99BB-9B6D44090C99}" dt="2025-01-02T09:05:51.617" v="120"/>
          <pc:sldLayoutMkLst>
            <pc:docMk/>
            <pc:sldMasterMk cId="463755981" sldId="2147483648"/>
            <pc:sldLayoutMk cId="2729922542" sldId="2147483664"/>
          </pc:sldLayoutMkLst>
          <pc:spChg chg="add mod">
            <ac:chgData name="Machteld Van den Neste" userId="8615916f-9347-4b42-93ba-e5bd1dd13089" providerId="ADAL" clId="{61B0EDAE-C254-4FB6-99BB-9B6D44090C99}" dt="2025-01-02T09:05:51.617" v="120"/>
            <ac:spMkLst>
              <pc:docMk/>
              <pc:sldMasterMk cId="463755981" sldId="2147483648"/>
              <pc:sldLayoutMk cId="2729922542" sldId="2147483664"/>
              <ac:spMk id="2" creationId="{B8E699FC-673C-4C85-B4D7-5D55E303F407}"/>
            </ac:spMkLst>
          </pc:spChg>
        </pc:sldLayoutChg>
        <pc:sldLayoutChg chg="addSp delSp modSp mod">
          <pc:chgData name="Machteld Van den Neste" userId="8615916f-9347-4b42-93ba-e5bd1dd13089" providerId="ADAL" clId="{61B0EDAE-C254-4FB6-99BB-9B6D44090C99}" dt="2025-01-02T09:03:37.801" v="114" actId="113"/>
          <pc:sldLayoutMkLst>
            <pc:docMk/>
            <pc:sldMasterMk cId="463755981" sldId="2147483648"/>
            <pc:sldLayoutMk cId="961122991" sldId="2147483665"/>
          </pc:sldLayoutMkLst>
          <pc:spChg chg="add mod">
            <ac:chgData name="Machteld Van den Neste" userId="8615916f-9347-4b42-93ba-e5bd1dd13089" providerId="ADAL" clId="{61B0EDAE-C254-4FB6-99BB-9B6D44090C99}" dt="2025-01-02T09:03:37.801" v="114" actId="113"/>
            <ac:spMkLst>
              <pc:docMk/>
              <pc:sldMasterMk cId="463755981" sldId="2147483648"/>
              <pc:sldLayoutMk cId="961122991" sldId="2147483665"/>
              <ac:spMk id="7" creationId="{3BE6B130-1D11-E9C7-FB3D-DE28358B931F}"/>
            </ac:spMkLst>
          </pc:spChg>
        </pc:sldLayoutChg>
        <pc:sldLayoutChg chg="delSp modSp mod setBg">
          <pc:chgData name="Machteld Van den Neste" userId="8615916f-9347-4b42-93ba-e5bd1dd13089" providerId="ADAL" clId="{61B0EDAE-C254-4FB6-99BB-9B6D44090C99}" dt="2025-01-02T09:26:15.945" v="150"/>
          <pc:sldLayoutMkLst>
            <pc:docMk/>
            <pc:sldMasterMk cId="463755981" sldId="2147483648"/>
            <pc:sldLayoutMk cId="955606081" sldId="2147483666"/>
          </pc:sldLayoutMkLst>
        </pc:sldLayoutChg>
        <pc:sldLayoutChg chg="addSp delSp modSp mod">
          <pc:chgData name="Machteld Van den Neste" userId="8615916f-9347-4b42-93ba-e5bd1dd13089" providerId="ADAL" clId="{61B0EDAE-C254-4FB6-99BB-9B6D44090C99}" dt="2025-01-02T09:05:46.697" v="118"/>
          <pc:sldLayoutMkLst>
            <pc:docMk/>
            <pc:sldMasterMk cId="463755981" sldId="2147483648"/>
            <pc:sldLayoutMk cId="4239957473" sldId="2147483667"/>
          </pc:sldLayoutMkLst>
          <pc:spChg chg="add mod">
            <ac:chgData name="Machteld Van den Neste" userId="8615916f-9347-4b42-93ba-e5bd1dd13089" providerId="ADAL" clId="{61B0EDAE-C254-4FB6-99BB-9B6D44090C99}" dt="2025-01-02T09:05:46.697" v="118"/>
            <ac:spMkLst>
              <pc:docMk/>
              <pc:sldMasterMk cId="463755981" sldId="2147483648"/>
              <pc:sldLayoutMk cId="4239957473" sldId="2147483667"/>
              <ac:spMk id="3" creationId="{E9A25335-0D2B-ED58-6AAF-0CA4D0AF90E5}"/>
            </ac:spMkLst>
          </pc:spChg>
        </pc:sldLayoutChg>
        <pc:sldLayoutChg chg="delSp add mod modTransition">
          <pc:chgData name="Machteld Van den Neste" userId="8615916f-9347-4b42-93ba-e5bd1dd13089" providerId="ADAL" clId="{61B0EDAE-C254-4FB6-99BB-9B6D44090C99}" dt="2025-01-02T09:20:57.480" v="145" actId="478"/>
          <pc:sldLayoutMkLst>
            <pc:docMk/>
            <pc:sldMasterMk cId="463755981" sldId="2147483648"/>
            <pc:sldLayoutMk cId="2998040396" sldId="2147483668"/>
          </pc:sldLayoutMkLst>
        </pc:sldLayoutChg>
      </pc:sldMasterChg>
    </pc:docChg>
  </pc:docChgLst>
  <pc:docChgLst>
    <pc:chgData name="Karel Titeca" userId="e309ecbf-1eb1-4781-a08b-88c329732184" providerId="ADAL" clId="{2545133F-5F20-694B-80A0-FFA82CA13C3D}"/>
    <pc:docChg chg="custSel addSld delSld modSld modMainMaster">
      <pc:chgData name="Karel Titeca" userId="e309ecbf-1eb1-4781-a08b-88c329732184" providerId="ADAL" clId="{2545133F-5F20-694B-80A0-FFA82CA13C3D}" dt="2025-01-15T15:53:09.649" v="231" actId="680"/>
      <pc:docMkLst>
        <pc:docMk/>
      </pc:docMkLst>
      <pc:sldChg chg="addSp delSp modSp new del mod">
        <pc:chgData name="Karel Titeca" userId="e309ecbf-1eb1-4781-a08b-88c329732184" providerId="ADAL" clId="{2545133F-5F20-694B-80A0-FFA82CA13C3D}" dt="2025-01-10T09:58:15.698" v="143" actId="2696"/>
        <pc:sldMkLst>
          <pc:docMk/>
          <pc:sldMk cId="576512829" sldId="273"/>
        </pc:sldMkLst>
      </pc:sldChg>
      <pc:sldChg chg="modSp new del mod">
        <pc:chgData name="Karel Titeca" userId="e309ecbf-1eb1-4781-a08b-88c329732184" providerId="ADAL" clId="{2545133F-5F20-694B-80A0-FFA82CA13C3D}" dt="2025-01-15T14:55:01.571" v="230" actId="2696"/>
        <pc:sldMkLst>
          <pc:docMk/>
          <pc:sldMk cId="715517778" sldId="273"/>
        </pc:sldMkLst>
        <pc:spChg chg="mod">
          <ac:chgData name="Karel Titeca" userId="e309ecbf-1eb1-4781-a08b-88c329732184" providerId="ADAL" clId="{2545133F-5F20-694B-80A0-FFA82CA13C3D}" dt="2025-01-15T14:54:56.289" v="229" actId="20577"/>
          <ac:spMkLst>
            <pc:docMk/>
            <pc:sldMk cId="715517778" sldId="273"/>
            <ac:spMk id="2" creationId="{0818634F-AACF-670E-FF81-581FA6B45895}"/>
          </ac:spMkLst>
        </pc:spChg>
      </pc:sldChg>
      <pc:sldChg chg="modSp new del mod">
        <pc:chgData name="Karel Titeca" userId="e309ecbf-1eb1-4781-a08b-88c329732184" providerId="ADAL" clId="{2545133F-5F20-694B-80A0-FFA82CA13C3D}" dt="2025-01-15T14:53:36.299" v="187" actId="2696"/>
        <pc:sldMkLst>
          <pc:docMk/>
          <pc:sldMk cId="1871108053" sldId="273"/>
        </pc:sldMkLst>
        <pc:spChg chg="mod">
          <ac:chgData name="Karel Titeca" userId="e309ecbf-1eb1-4781-a08b-88c329732184" providerId="ADAL" clId="{2545133F-5F20-694B-80A0-FFA82CA13C3D}" dt="2025-01-15T14:53:32.653" v="186" actId="20577"/>
          <ac:spMkLst>
            <pc:docMk/>
            <pc:sldMk cId="1871108053" sldId="273"/>
            <ac:spMk id="2" creationId="{15AF4A44-095D-FD92-DC81-15796461E1B6}"/>
          </ac:spMkLst>
        </pc:spChg>
      </pc:sldChg>
      <pc:sldChg chg="new">
        <pc:chgData name="Karel Titeca" userId="e309ecbf-1eb1-4781-a08b-88c329732184" providerId="ADAL" clId="{2545133F-5F20-694B-80A0-FFA82CA13C3D}" dt="2025-01-15T15:53:09.649" v="231" actId="680"/>
        <pc:sldMkLst>
          <pc:docMk/>
          <pc:sldMk cId="2042924251" sldId="273"/>
        </pc:sldMkLst>
      </pc:sldChg>
      <pc:sldChg chg="new del">
        <pc:chgData name="Karel Titeca" userId="e309ecbf-1eb1-4781-a08b-88c329732184" providerId="ADAL" clId="{2545133F-5F20-694B-80A0-FFA82CA13C3D}" dt="2025-01-10T09:56:07.129" v="3" actId="2696"/>
        <pc:sldMkLst>
          <pc:docMk/>
          <pc:sldMk cId="2449635822" sldId="273"/>
        </pc:sldMkLst>
      </pc:sldChg>
      <pc:sldChg chg="addSp delSp modSp new del">
        <pc:chgData name="Karel Titeca" userId="e309ecbf-1eb1-4781-a08b-88c329732184" providerId="ADAL" clId="{2545133F-5F20-694B-80A0-FFA82CA13C3D}" dt="2025-01-10T09:57:22.619" v="138" actId="2696"/>
        <pc:sldMkLst>
          <pc:docMk/>
          <pc:sldMk cId="2997442449" sldId="273"/>
        </pc:sldMkLst>
      </pc:sldChg>
      <pc:sldChg chg="new del">
        <pc:chgData name="Karel Titeca" userId="e309ecbf-1eb1-4781-a08b-88c329732184" providerId="ADAL" clId="{2545133F-5F20-694B-80A0-FFA82CA13C3D}" dt="2025-01-10T09:56:23.802" v="12" actId="2696"/>
        <pc:sldMkLst>
          <pc:docMk/>
          <pc:sldMk cId="3858289603" sldId="273"/>
        </pc:sldMkLst>
      </pc:sldChg>
      <pc:sldMasterChg chg="addSldLayout modSldLayout">
        <pc:chgData name="Karel Titeca" userId="e309ecbf-1eb1-4781-a08b-88c329732184" providerId="ADAL" clId="{2545133F-5F20-694B-80A0-FFA82CA13C3D}" dt="2025-01-15T14:53:06.620" v="145" actId="12"/>
        <pc:sldMasterMkLst>
          <pc:docMk/>
          <pc:sldMasterMk cId="463755981" sldId="2147483648"/>
        </pc:sldMasterMkLst>
        <pc:sldLayoutChg chg="modSp mod">
          <pc:chgData name="Karel Titeca" userId="e309ecbf-1eb1-4781-a08b-88c329732184" providerId="ADAL" clId="{2545133F-5F20-694B-80A0-FFA82CA13C3D}" dt="2025-01-10T09:57:37.239" v="139" actId="207"/>
          <pc:sldLayoutMkLst>
            <pc:docMk/>
            <pc:sldMasterMk cId="463755981" sldId="2147483648"/>
            <pc:sldLayoutMk cId="1128617704" sldId="2147483649"/>
          </pc:sldLayoutMkLst>
          <pc:spChg chg="mod">
            <ac:chgData name="Karel Titeca" userId="e309ecbf-1eb1-4781-a08b-88c329732184" providerId="ADAL" clId="{2545133F-5F20-694B-80A0-FFA82CA13C3D}" dt="2025-01-10T09:57:37.239" v="139" actId="207"/>
            <ac:spMkLst>
              <pc:docMk/>
              <pc:sldMasterMk cId="463755981" sldId="2147483648"/>
              <pc:sldLayoutMk cId="1128617704" sldId="2147483649"/>
              <ac:spMk id="6" creationId="{F0056D20-55F3-317C-6661-10BE3B5BC581}"/>
            </ac:spMkLst>
          </pc:spChg>
        </pc:sldLayoutChg>
        <pc:sldLayoutChg chg="modSp add mod modTransition">
          <pc:chgData name="Karel Titeca" userId="e309ecbf-1eb1-4781-a08b-88c329732184" providerId="ADAL" clId="{2545133F-5F20-694B-80A0-FFA82CA13C3D}" dt="2025-01-15T14:53:06.620" v="145" actId="12"/>
          <pc:sldLayoutMkLst>
            <pc:docMk/>
            <pc:sldMasterMk cId="463755981" sldId="2147483648"/>
            <pc:sldLayoutMk cId="2045038603" sldId="2147483669"/>
          </pc:sldLayoutMkLst>
          <pc:spChg chg="mod">
            <ac:chgData name="Karel Titeca" userId="e309ecbf-1eb1-4781-a08b-88c329732184" providerId="ADAL" clId="{2545133F-5F20-694B-80A0-FFA82CA13C3D}" dt="2025-01-15T14:53:06.620" v="145" actId="12"/>
            <ac:spMkLst>
              <pc:docMk/>
              <pc:sldMasterMk cId="463755981" sldId="2147483648"/>
              <pc:sldLayoutMk cId="2045038603" sldId="2147483669"/>
              <ac:spMk id="8" creationId="{C01A8B63-1F44-5094-9E16-440828CEB08D}"/>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6E0211-8DE3-C64F-AAE3-CB72D7CBE226}" type="datetime1">
              <a:rPr lang="en-US" smtClean="0"/>
              <a:t>10/11/25</a:t>
            </a:fld>
            <a:endParaRPr lang="nl-NL" dirty="0"/>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52A6D4-CD3D-5148-8B70-A84796F20135}" type="slidenum">
              <a:rPr lang="nl-NL" smtClean="0"/>
              <a:t>‹#›</a:t>
            </a:fld>
            <a:endParaRPr lang="nl-NL" dirty="0"/>
          </a:p>
        </p:txBody>
      </p:sp>
    </p:spTree>
    <p:extLst>
      <p:ext uri="{BB962C8B-B14F-4D97-AF65-F5344CB8AC3E}">
        <p14:creationId xmlns:p14="http://schemas.microsoft.com/office/powerpoint/2010/main" val="45891639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E9F3D4-1EB7-C24E-988E-C5578F74A120}" type="datetime1">
              <a:rPr lang="en-US" smtClean="0"/>
              <a:t>10/11/25</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4E32A-327F-AF4B-8E1F-209FBF93D26D}" type="slidenum">
              <a:rPr lang="nl-NL" smtClean="0"/>
              <a:t>‹#›</a:t>
            </a:fld>
            <a:endParaRPr lang="nl-NL" dirty="0"/>
          </a:p>
        </p:txBody>
      </p:sp>
    </p:spTree>
    <p:extLst>
      <p:ext uri="{BB962C8B-B14F-4D97-AF65-F5344CB8AC3E}">
        <p14:creationId xmlns:p14="http://schemas.microsoft.com/office/powerpoint/2010/main" val="1464046713"/>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 de meeste gevallen zullen we eerst de spanningen versterken tot het gewenste niveau en in de daarna volgende stappen de stromen versterken.</a:t>
            </a:r>
          </a:p>
          <a:p>
            <a:r>
              <a:t>Vooral de laatste stappen, waar grote spanningen grote stromen voorkomen zijn in het ontwerp het belangrijkst aangezien hier de grootste verliezen optreden.</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Oplossing: </a:t>
            </a:r>
          </a:p>
          <a:p>
            <a:r>
              <a:t>* Vcc = 20V</a:t>
            </a:r>
          </a:p>
          <a:p>
            <a:r>
              <a:t>* RC = 2 kΩ</a:t>
            </a:r>
          </a:p>
          <a:p>
            <a:r>
              <a:t>* RB = 772 kΩ</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Een tweede schema van de Klasse A versterker voert bijkomend emitter degeneratie in. Dit gebeurt aan de hand van de extra weerstand RE. De reden hiervoor is dat VBE van een bipolaire transistor gaat dalen als de temperatuur stijgt. In het geval dat de instelling niet mag verschuiven tussen het opstarten van de versterker (i.e. wanneer de vermogentransistor koud is) en het normale verbruik (i.e. wanneer de transistor warm is) is het nuttig emitter degeneratie in te voeren. Ook wanneer er pieken van zware belasting kunnen optreden en het gedrag van de versterker niet anders mag zijn na deze belastingspieken, is het goed emitter degeneratie in te voeren.</a:t>
            </a:r>
          </a:p>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De berekening van de basisstroom IB verloopt nu op de bovenstaande wijze.</a:t>
            </a:r>
          </a:p>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Een eenvoudig model kan hiervoor worden opgesteld, waarbij RE (b+1) maal groter is dan de nominale waarde.</a:t>
            </a:r>
          </a:p>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De ingangsweerstand $R_i$ is nu ook $R_{E}$ (b+1).</a:t>
            </a:r>
          </a:p>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De emitter-collector lus wordt op gelijkaardig wijze berekend.</a:t>
            </a:r>
          </a:p>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Oplossing:</a:t>
            </a:r>
          </a:p>
          <a:p>
            <a:r>
              <a:t>* IB = 40.1 µA</a:t>
            </a:r>
          </a:p>
          <a:p>
            <a:r>
              <a:t>* IC = 2.01 mA</a:t>
            </a:r>
          </a:p>
          <a:p>
            <a:r>
              <a:t>* VCE = 13.97 V</a:t>
            </a:r>
          </a:p>
          <a:p>
            <a:r>
              <a:t>* VC = 15.98 V</a:t>
            </a:r>
          </a:p>
          <a:p>
            <a:r>
              <a:t>* VE = 2.01 V</a:t>
            </a:r>
          </a:p>
          <a:p>
            <a:r>
              <a:t>* VB = 2.71 V</a:t>
            </a:r>
          </a:p>
          <a:p>
            <a:r>
              <a:t>* VBC = -13.72 V</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VB kan alleen maar onafhankelijk zijn van de ingangsstroom IB indien Ri veel groter is dan R</a:t>
            </a:r>
          </a:p>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p>
            <a:r>
              <a:t>De oplossing aangegeven in de slide is uitgewerkt in de veronderstelling dat</a:t>
            </a:r>
          </a:p>
          <a:p/>
          <a:p>
            <a:r>
              <a:t>bRE &gt;&gt;&gt;  R 2(zie slide 33, rechter bovenhoek).  Dan bekomen we dat VB= 2 V.</a:t>
            </a:r>
          </a:p>
          <a:p>
            <a:r>
              <a:t>We kunnen ook de parallelschakeling uitrekenen zoals in de figuur van slide 33. Dan komen we uit dat  VB= 1.996 V</a:t>
            </a:r>
          </a:p>
          <a:p>
            <a:r>
              <a:t>Vervolgens wordt dan:</a:t>
            </a:r>
          </a:p>
          <a:p>
            <a:r>
              <a:t>* VE=1.266V en dan hebben we IE= 0.844 mA</a:t>
            </a:r>
          </a:p>
          <a:p>
            <a:r>
              <a:t>* IB =IE/(1+b)</a:t>
            </a:r>
          </a:p>
          <a:p>
            <a:r>
              <a:t>* IB wordt dan  5.99 uA</a:t>
            </a:r>
          </a:p>
          <a:p>
            <a:r>
              <a:t>* IC wordt dan 0.838 mA.</a:t>
            </a:r>
          </a:p>
          <a:p>
            <a:r>
              <a:t>* VCE= 22-1.266-8.38=12.35 V.</a:t>
            </a:r>
          </a:p>
          <a:p/>
          <a:p>
            <a:r>
              <a:t>We zien dat de benadering in de bovenhoek van slide 33 een verschil geeft van 1.7% ten opzicht van het meer nauwkeurigere resultaat.</a:t>
            </a:r>
          </a:p>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Het maximale rendement wordt hier op een gelijkaardige wijze als op de vorige pagina bepaald. Het is al een factor 3 beter. Maar dit volstaat nog niet.</a:t>
            </a:r>
          </a:p>
          <a:p>
            <a:r>
              <a:t>Luidsprekers laten geen DC stroom toe omdat de boxen dan geen symmetrische zwaai kunnen bekomen.</a:t>
            </a:r>
          </a:p>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De vertrekbasis voor het ontwerp van een klasse A  versterker is de karakteristiek van de vermogentransistor, zoals in de slide hierboven getoond wordt.</a:t>
            </a:r>
          </a:p>
          <a:p>
            <a:r>
              <a:t>Er zijn 3 beperkingen voor elke bipolaire transistor:</a:t>
            </a:r>
          </a:p>
          <a:p>
            <a:r>
              <a:t>* Maximale stroom door de transistor</a:t>
            </a:r>
          </a:p>
          <a:p>
            <a:r>
              <a:t>* Maximale spanning over de transistor</a:t>
            </a:r>
          </a:p>
          <a:p>
            <a:r>
              <a:t>* Maximaal vermogen gedissipeerd door de transistor. Dit laatste is afhankelijk van de koeling van de transistor.</a:t>
            </a:r>
          </a:p>
          <a:p/>
          <a:p>
            <a:r>
              <a:t>Daarnaast zijn er natuurlijk ook de eigenschappen zoals de voorwaartse spanning van de basis-emitter diode en de stroomversterking $\beta$.</a:t>
            </a:r>
          </a:p>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Laat ons eerst naar het DC instelling kijken, dus zonder het AC signaal Vi dat dan later 10 mA AC aan de basis zal leveren. De basis van de bipolaire transistor die aangestuurd wordt staat 0.7 V hoger als de emitter die op 0 staat. Dus over de weerstand RB staat 19.3 V. Deze weerstand is 1 KOhm, dus de DC basisstroom is 19.3 mA. Deze wordt 25 maal versterkt dus de collectorstroom is 482.5 mA.</a:t>
            </a:r>
          </a:p>
          <a:p/>
          <a:p>
            <a:r>
              <a:t>In het totaal (instellingweerstand+vermogentransistor) moet de 20V voeding dus 482.5 mA+19.3 mA= 501.8 mA leveren. Dit is 10.036 Watt in het totaal. In de weerstand RB (instelling) verbruiken we 0.37 W (19.3 mA x 19.3V) en in de vermogentransistor en RC samen 9.6W (482.5 mA* 20 V)</a:t>
            </a:r>
          </a:p>
          <a:p>
            <a:r>
              <a:t>Vervolgens kijken we naar het AC vermogen. Er wordt door de bron 10 mA piek AC aangestuurd naar de basis. Als een gevolg hiervan bekomen we 250 mA aan de collector. Dit geeft een AC vermogen in Rc:   Pac= Rac/2 * Iac* Iac= 0.625W.</a:t>
            </a:r>
          </a:p>
          <a:p/>
          <a:p>
            <a:r>
              <a:t>In de elektronica kijken we vaak naar het rendement van de laatste trap, de verbruiker van het grootste vermogen, zonder de instelling of voortrappen. Het is ook het gemakkelijkste en vraagt het minste rekenwerk. Indien dat gevraagd is, is</a:t>
            </a:r>
          </a:p>
          <a:p/>
          <a:p>
            <a:r>
              <a:t>mu= 0.625 W/ 9.6 W = 6.5 %</a:t>
            </a:r>
          </a:p>
          <a:p/>
          <a:p>
            <a:r>
              <a:t>Wanneer echter het systeemrendement gevraagd wordt, moet je alle verliezen  en verbruikers inbrengen en kom je nog lager uit. In dit geval is het echter nog eenvoudig:</a:t>
            </a:r>
          </a:p>
          <a:p/>
          <a:p>
            <a:r>
              <a:t>mu = 0.625 W/ 10.036 W = 6.2 %</a:t>
            </a:r>
          </a:p>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Bij de keuze van de DC instelling is het belangrijk om zowel een grote spanningszwaai over de transistor te kunnen bekomen alsook een grote stroomzwaai over de transistor.</a:t>
            </a:r>
          </a:p>
          <a:p>
            <a:r>
              <a:t>Met deze karakteristieken lijkt het punt B de beste keuze, Op het einde van dit hoofdstuk komen we op deze keuze in detail terug.</a:t>
            </a:r>
          </a:p>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Dit is het eerste klasse A schema waarvan we de instelling gaan uitwerken.</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Voor de DC-instelling moeten we zowel IB (basisstroom) als IC (collectorstroom) en VC (collectorspanning) goed krijgen. Dit wil zeggen dat we de volgende parameters juist moeten kiezen:</a:t>
            </a:r>
          </a:p>
          <a:p>
            <a:r>
              <a:t>* RB: De basisweerstand</a:t>
            </a:r>
          </a:p>
          <a:p>
            <a:r>
              <a:t>* RC : De collectorweerstand</a:t>
            </a:r>
          </a:p>
          <a:p>
            <a:r>
              <a:t>* VCC: de voedingsspanning</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Opl.: </a:t>
            </a:r>
          </a:p>
          <a:p>
            <a:r>
              <a:t>* IB = 47.08 µA</a:t>
            </a:r>
          </a:p>
          <a:p>
            <a:r>
              <a:t>* IC = 2.35 mA</a:t>
            </a:r>
          </a:p>
          <a:p>
            <a:r>
              <a:t>* VCE = 6.83 V</a:t>
            </a:r>
          </a:p>
          <a:p>
            <a:r>
              <a:t>* VB = 0.7 V</a:t>
            </a:r>
          </a:p>
          <a:p>
            <a:r>
              <a:t>* VC = 6.83 V</a:t>
            </a:r>
          </a:p>
          <a:p>
            <a:r>
              <a:t>* VBC = -6.13 V</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We gebruiken de transistorkarakteristieken om het DC instelpunt (Q) te bepalen. Hiervoor variëren we  parameters:</a:t>
            </a:r>
          </a:p>
          <a:p/>
          <a:p>
            <a:r>
              <a:t>- De basisstroom IB</a:t>
            </a:r>
          </a:p>
          <a:p>
            <a:r>
              <a:t>- De belastingsweerstand RC</a:t>
            </a:r>
          </a:p>
          <a:p>
            <a:r>
              <a:t>- De voedingsspanning VCC</a:t>
            </a:r>
          </a:p>
          <a:p>
            <a:r>
              <a:t>De invloed van elk van deze  parameters wordt aanschouwelijk voorgesteld op de volgende pagina’s.</a:t>
            </a:r>
          </a:p>
          <a:p/>
          <a:p/>
          <a:p>
            <a:r>
              <a:t>[] Robert L. Boylestad,  “Electronic Devices and Circuit Theory”, e edition, Copyright © by Pearson Education, Inc. Upper Saddle River, New Jersey</a:t>
            </a:r>
          </a:p>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De eerste parameter die we kunnen variëren is de basisstroom IB. We zien dat door een hogere basisstroom IB het DC instelpunt Q telkens op een hogere curve komt te liggen.</a:t>
            </a:r>
          </a:p>
          <a:p/>
          <a:p>
            <a:r>
              <a:t>[] Robert L. Boylestad,  “Electronic Devices and Circuit Theory”, e edition, Copyright © by Pearson Education, Inc. Upper Saddle River, New Jersey</a:t>
            </a:r>
          </a:p>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Deze figuur toont de invloed van de weerstand RC. We zien dat door het verhogen van RC van R naar R, het DC instelpunt Q horizontaal opschuift.</a:t>
            </a:r>
          </a:p>
          <a:p>
            <a:r>
              <a:t>[] Robert L. Boylestad,  “Electronic Devices and Circuit Theory”, e edition, Copyright © by Pearson Education, Inc. Upper Saddle River, New Jersey</a:t>
            </a:r>
          </a:p>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rgbClr val="001D4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8BDB9EC-0874-2647-AB98-1103A741C35F}"/>
              </a:ext>
            </a:extLst>
          </p:cNvPr>
          <p:cNvSpPr>
            <a:spLocks noGrp="1"/>
          </p:cNvSpPr>
          <p:nvPr>
            <p:ph type="title" hasCustomPrompt="1"/>
          </p:nvPr>
        </p:nvSpPr>
        <p:spPr>
          <a:xfrm>
            <a:off x="6333667" y="1730828"/>
            <a:ext cx="5283534" cy="3396343"/>
          </a:xfrm>
        </p:spPr>
        <p:txBody>
          <a:bodyPr anchor="ctr" anchorCtr="0">
            <a:normAutofit/>
          </a:bodyPr>
          <a:lstStyle>
            <a:lvl1pPr>
              <a:defRPr sz="4000" b="1" i="0" baseline="0">
                <a:solidFill>
                  <a:schemeClr val="bg1"/>
                </a:solidFill>
                <a:latin typeface="Arial" panose="020B0604020202020204" pitchFamily="34" charset="0"/>
              </a:defRPr>
            </a:lvl1pPr>
          </a:lstStyle>
          <a:p>
            <a:r>
              <a:rPr lang="nl-NL" dirty="0"/>
              <a:t>Klikken om </a:t>
            </a:r>
            <a:br>
              <a:rPr lang="nl-NL" dirty="0"/>
            </a:br>
            <a:r>
              <a:rPr lang="nl-NL" dirty="0"/>
              <a:t>een titel toe </a:t>
            </a:r>
            <a:br>
              <a:rPr lang="nl-NL" dirty="0"/>
            </a:br>
            <a:r>
              <a:rPr lang="nl-NL" dirty="0"/>
              <a:t>te voegen</a:t>
            </a:r>
            <a:endParaRPr lang="nl-BE" dirty="0"/>
          </a:p>
        </p:txBody>
      </p:sp>
      <p:pic>
        <p:nvPicPr>
          <p:cNvPr id="8" name="Afbeelding 7" descr="Afbeelding met Lettertype, Graphics, logo, schermopname&#10;&#10;Automatisch gegenereerde beschrijving">
            <a:extLst>
              <a:ext uri="{FF2B5EF4-FFF2-40B4-BE49-F238E27FC236}">
                <a16:creationId xmlns:a16="http://schemas.microsoft.com/office/drawing/2014/main" id="{5D495572-740C-622D-A0A0-55B335E879EE}"/>
              </a:ext>
            </a:extLst>
          </p:cNvPr>
          <p:cNvPicPr>
            <a:picLocks noChangeAspect="1"/>
          </p:cNvPicPr>
          <p:nvPr userDrawn="1"/>
        </p:nvPicPr>
        <p:blipFill>
          <a:blip r:embed="rId2"/>
          <a:stretch>
            <a:fillRect/>
          </a:stretch>
        </p:blipFill>
        <p:spPr>
          <a:xfrm>
            <a:off x="9249045" y="5969498"/>
            <a:ext cx="2520000" cy="495158"/>
          </a:xfrm>
          <a:prstGeom prst="rect">
            <a:avLst/>
          </a:prstGeom>
        </p:spPr>
      </p:pic>
      <p:sp>
        <p:nvSpPr>
          <p:cNvPr id="9" name="Titel 2">
            <a:extLst>
              <a:ext uri="{FF2B5EF4-FFF2-40B4-BE49-F238E27FC236}">
                <a16:creationId xmlns:a16="http://schemas.microsoft.com/office/drawing/2014/main" id="{3DAE7C1F-2FF5-D159-64D6-93BFDEDD4C19}"/>
              </a:ext>
            </a:extLst>
          </p:cNvPr>
          <p:cNvSpPr txBox="1">
            <a:spLocks/>
          </p:cNvSpPr>
          <p:nvPr userDrawn="1"/>
        </p:nvSpPr>
        <p:spPr>
          <a:xfrm>
            <a:off x="6333667" y="4484914"/>
            <a:ext cx="5283534" cy="642257"/>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4000" b="1" i="0" kern="1200" baseline="0">
                <a:solidFill>
                  <a:schemeClr val="bg1"/>
                </a:solidFill>
                <a:latin typeface="Arial" panose="020B0604020202020204" pitchFamily="34" charset="0"/>
                <a:ea typeface="+mj-ea"/>
                <a:cs typeface="+mj-cs"/>
              </a:defRPr>
            </a:lvl1pPr>
          </a:lstStyle>
          <a:p>
            <a:endParaRPr lang="nl-BE" sz="2000" b="0" i="0" baseline="0"/>
          </a:p>
        </p:txBody>
      </p:sp>
      <p:pic>
        <p:nvPicPr>
          <p:cNvPr id="4" name="Picture Placeholder 4">
            <a:extLst>
              <a:ext uri="{FF2B5EF4-FFF2-40B4-BE49-F238E27FC236}">
                <a16:creationId xmlns:a16="http://schemas.microsoft.com/office/drawing/2014/main" id="{7155FCE1-AFE6-6C0C-8806-031D125F9064}"/>
              </a:ext>
            </a:extLst>
          </p:cNvPr>
          <p:cNvPicPr>
            <a:picLocks noChangeAspect="1"/>
          </p:cNvPicPr>
          <p:nvPr userDrawn="1"/>
        </p:nvPicPr>
        <p:blipFill>
          <a:blip r:embed="rId3"/>
          <a:srcRect/>
          <a:stretch>
            <a:fillRect/>
          </a:stretch>
        </p:blipFill>
        <p:spPr>
          <a:xfrm>
            <a:off x="-763200" y="-3"/>
            <a:ext cx="6858000" cy="685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2861770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rgbClr val="CCD9E5"/>
        </a:solidFill>
        <a:effectLst/>
      </p:bgPr>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13391891-52D5-B43E-96A4-81AFBB31486B}"/>
              </a:ext>
            </a:extLst>
          </p:cNvPr>
          <p:cNvSpPr>
            <a:spLocks noGrp="1"/>
          </p:cNvSpPr>
          <p:nvPr>
            <p:ph type="pic" sz="quarter" idx="13"/>
          </p:nvPr>
        </p:nvSpPr>
        <p:spPr>
          <a:xfrm>
            <a:off x="5124726" y="583200"/>
            <a:ext cx="6496074" cy="3531638"/>
          </a:xfrm>
        </p:spPr>
        <p:txBody>
          <a:bodyPr/>
          <a:lstStyle/>
          <a:p>
            <a:endParaRPr lang="nl-BE"/>
          </a:p>
        </p:txBody>
      </p:sp>
      <p:pic>
        <p:nvPicPr>
          <p:cNvPr id="10" name="Afbeelding 9" descr="Afbeelding met Graphics, typografie, ontwerp&#10;&#10;Automatisch gegenereerde beschrijving">
            <a:extLst>
              <a:ext uri="{FF2B5EF4-FFF2-40B4-BE49-F238E27FC236}">
                <a16:creationId xmlns:a16="http://schemas.microsoft.com/office/drawing/2014/main" id="{989F9A73-96CE-FEED-DC36-96369D24ED67}"/>
              </a:ext>
            </a:extLst>
          </p:cNvPr>
          <p:cNvPicPr>
            <a:picLocks noChangeAspect="1"/>
          </p:cNvPicPr>
          <p:nvPr userDrawn="1"/>
        </p:nvPicPr>
        <p:blipFill>
          <a:blip r:embed="rId2"/>
          <a:stretch>
            <a:fillRect/>
          </a:stretch>
        </p:blipFill>
        <p:spPr>
          <a:xfrm rot="16200000">
            <a:off x="-1124086" y="1600200"/>
            <a:ext cx="5014876" cy="2239200"/>
          </a:xfrm>
          <a:prstGeom prst="rect">
            <a:avLst/>
          </a:prstGeom>
        </p:spPr>
      </p:pic>
      <p:sp>
        <p:nvSpPr>
          <p:cNvPr id="17" name="Tijdelijke aanduiding voor datum 3">
            <a:extLst>
              <a:ext uri="{FF2B5EF4-FFF2-40B4-BE49-F238E27FC236}">
                <a16:creationId xmlns:a16="http://schemas.microsoft.com/office/drawing/2014/main" id="{98E7770F-9DD8-88A0-F8BC-6063FE0C1EB3}"/>
              </a:ext>
            </a:extLst>
          </p:cNvPr>
          <p:cNvSpPr>
            <a:spLocks noGrp="1"/>
          </p:cNvSpPr>
          <p:nvPr>
            <p:ph type="dt" sz="half" idx="10"/>
          </p:nvPr>
        </p:nvSpPr>
        <p:spPr>
          <a:xfrm>
            <a:off x="1440000" y="6210000"/>
            <a:ext cx="720000" cy="648000"/>
          </a:xfrm>
        </p:spPr>
        <p:txBody>
          <a:bodyPr/>
          <a:lstStyle/>
          <a:p>
            <a:fld id="{F36083C4-0128-1848-9178-37CE772A2A92}" type="datetime1">
              <a:rPr lang="en-US" smtClean="0"/>
              <a:t>10/11/25</a:t>
            </a:fld>
            <a:endParaRPr lang="nl-NL" dirty="0"/>
          </a:p>
        </p:txBody>
      </p:sp>
      <p:sp>
        <p:nvSpPr>
          <p:cNvPr id="18" name="Tijdelijke aanduiding voor voettekst 4">
            <a:extLst>
              <a:ext uri="{FF2B5EF4-FFF2-40B4-BE49-F238E27FC236}">
                <a16:creationId xmlns:a16="http://schemas.microsoft.com/office/drawing/2014/main" id="{CB32BB89-83FA-D527-382C-95DAFF653D2A}"/>
              </a:ext>
            </a:extLst>
          </p:cNvPr>
          <p:cNvSpPr>
            <a:spLocks noGrp="1"/>
          </p:cNvSpPr>
          <p:nvPr>
            <p:ph type="ftr" sz="quarter" idx="11"/>
          </p:nvPr>
        </p:nvSpPr>
        <p:spPr>
          <a:xfrm>
            <a:off x="5052003" y="6210000"/>
            <a:ext cx="4993200" cy="648000"/>
          </a:xfrm>
        </p:spPr>
        <p:txBody>
          <a:bodyPr/>
          <a:lstStyle/>
          <a:p>
            <a:endParaRPr lang="nl-NL" dirty="0"/>
          </a:p>
        </p:txBody>
      </p:sp>
      <p:sp>
        <p:nvSpPr>
          <p:cNvPr id="19" name="Tijdelijke aanduiding voor dianummer 5">
            <a:extLst>
              <a:ext uri="{FF2B5EF4-FFF2-40B4-BE49-F238E27FC236}">
                <a16:creationId xmlns:a16="http://schemas.microsoft.com/office/drawing/2014/main" id="{07D528CB-9038-C329-9851-EDF0F253A35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dirty="0"/>
          </a:p>
        </p:txBody>
      </p:sp>
      <p:sp>
        <p:nvSpPr>
          <p:cNvPr id="4" name="Tijdelijke aanduiding voor tekst 6">
            <a:extLst>
              <a:ext uri="{FF2B5EF4-FFF2-40B4-BE49-F238E27FC236}">
                <a16:creationId xmlns:a16="http://schemas.microsoft.com/office/drawing/2014/main" id="{2E78632D-E6A2-312C-C612-BDDFA57CA267}"/>
              </a:ext>
            </a:extLst>
          </p:cNvPr>
          <p:cNvSpPr>
            <a:spLocks noGrp="1"/>
          </p:cNvSpPr>
          <p:nvPr>
            <p:ph type="body" sz="quarter" idx="14" hasCustomPrompt="1"/>
          </p:nvPr>
        </p:nvSpPr>
        <p:spPr>
          <a:xfrm>
            <a:off x="592931" y="4606219"/>
            <a:ext cx="11006137" cy="1112400"/>
          </a:xfrm>
        </p:spPr>
        <p:txBody>
          <a:bodyPr anchor="b" anchorCtr="0">
            <a:normAutofit/>
          </a:bodyPr>
          <a:lstStyle>
            <a:lvl1pPr>
              <a:defRPr sz="4500" b="1">
                <a:solidFill>
                  <a:srgbClr val="00407A"/>
                </a:solidFill>
              </a:defRPr>
            </a:lvl1pPr>
          </a:lstStyle>
          <a:p>
            <a:pPr lvl="0"/>
            <a:r>
              <a:rPr lang="nl-NL" dirty="0"/>
              <a:t>Klikken om een titel toe te voegen</a:t>
            </a:r>
            <a:endParaRPr lang="nl-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ekopSl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606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ekop">
    <p:bg>
      <p:bgPr>
        <a:solidFill>
          <a:srgbClr val="CCD9E5"/>
        </a:solidFill>
        <a:effectLst/>
      </p:bgPr>
    </p:bg>
    <p:spTree>
      <p:nvGrpSpPr>
        <p:cNvPr id="1" name=""/>
        <p:cNvGrpSpPr/>
        <p:nvPr/>
      </p:nvGrpSpPr>
      <p:grpSpPr>
        <a:xfrm>
          <a:off x="0" y="0"/>
          <a:ext cx="0" cy="0"/>
          <a:chOff x="0" y="0"/>
          <a:chExt cx="0" cy="0"/>
        </a:xfrm>
      </p:grpSpPr>
      <p:pic>
        <p:nvPicPr>
          <p:cNvPr id="10" name="Afbeelding 9" descr="Afbeelding met Graphics, typografie, ontwerp&#10;&#10;Automatisch gegenereerde beschrijving">
            <a:extLst>
              <a:ext uri="{FF2B5EF4-FFF2-40B4-BE49-F238E27FC236}">
                <a16:creationId xmlns:a16="http://schemas.microsoft.com/office/drawing/2014/main" id="{989F9A73-96CE-FEED-DC36-96369D24ED67}"/>
              </a:ext>
            </a:extLst>
          </p:cNvPr>
          <p:cNvPicPr>
            <a:picLocks noChangeAspect="1"/>
          </p:cNvPicPr>
          <p:nvPr userDrawn="1"/>
        </p:nvPicPr>
        <p:blipFill>
          <a:blip r:embed="rId2"/>
          <a:stretch>
            <a:fillRect/>
          </a:stretch>
        </p:blipFill>
        <p:spPr>
          <a:xfrm rot="16200000">
            <a:off x="-1124086" y="1600200"/>
            <a:ext cx="5014876" cy="2239200"/>
          </a:xfrm>
          <a:prstGeom prst="rect">
            <a:avLst/>
          </a:prstGeom>
        </p:spPr>
      </p:pic>
      <p:sp>
        <p:nvSpPr>
          <p:cNvPr id="17" name="Tijdelijke aanduiding voor datum 3">
            <a:extLst>
              <a:ext uri="{FF2B5EF4-FFF2-40B4-BE49-F238E27FC236}">
                <a16:creationId xmlns:a16="http://schemas.microsoft.com/office/drawing/2014/main" id="{98E7770F-9DD8-88A0-F8BC-6063FE0C1EB3}"/>
              </a:ext>
            </a:extLst>
          </p:cNvPr>
          <p:cNvSpPr>
            <a:spLocks noGrp="1"/>
          </p:cNvSpPr>
          <p:nvPr>
            <p:ph type="dt" sz="half" idx="10"/>
          </p:nvPr>
        </p:nvSpPr>
        <p:spPr>
          <a:xfrm>
            <a:off x="1440000" y="6210000"/>
            <a:ext cx="720000" cy="648000"/>
          </a:xfrm>
        </p:spPr>
        <p:txBody>
          <a:bodyPr/>
          <a:lstStyle/>
          <a:p>
            <a:fld id="{63B68DE8-16AF-6C4B-B363-5E49424B6285}" type="datetime1">
              <a:rPr lang="en-US" smtClean="0"/>
              <a:t>10/11/25</a:t>
            </a:fld>
            <a:endParaRPr lang="nl-NL" dirty="0"/>
          </a:p>
        </p:txBody>
      </p:sp>
      <p:sp>
        <p:nvSpPr>
          <p:cNvPr id="18" name="Tijdelijke aanduiding voor voettekst 4">
            <a:extLst>
              <a:ext uri="{FF2B5EF4-FFF2-40B4-BE49-F238E27FC236}">
                <a16:creationId xmlns:a16="http://schemas.microsoft.com/office/drawing/2014/main" id="{CB32BB89-83FA-D527-382C-95DAFF653D2A}"/>
              </a:ext>
            </a:extLst>
          </p:cNvPr>
          <p:cNvSpPr>
            <a:spLocks noGrp="1"/>
          </p:cNvSpPr>
          <p:nvPr>
            <p:ph type="ftr" sz="quarter" idx="11"/>
          </p:nvPr>
        </p:nvSpPr>
        <p:spPr>
          <a:xfrm>
            <a:off x="5052003" y="6210000"/>
            <a:ext cx="4993200" cy="648000"/>
          </a:xfrm>
        </p:spPr>
        <p:txBody>
          <a:bodyPr/>
          <a:lstStyle/>
          <a:p>
            <a:endParaRPr lang="nl-NL" dirty="0"/>
          </a:p>
        </p:txBody>
      </p:sp>
      <p:sp>
        <p:nvSpPr>
          <p:cNvPr id="19" name="Tijdelijke aanduiding voor dianummer 5">
            <a:extLst>
              <a:ext uri="{FF2B5EF4-FFF2-40B4-BE49-F238E27FC236}">
                <a16:creationId xmlns:a16="http://schemas.microsoft.com/office/drawing/2014/main" id="{07D528CB-9038-C329-9851-EDF0F253A35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dirty="0"/>
          </a:p>
        </p:txBody>
      </p:sp>
      <p:pic>
        <p:nvPicPr>
          <p:cNvPr id="2" name="Picture 1">
            <a:extLst>
              <a:ext uri="{FF2B5EF4-FFF2-40B4-BE49-F238E27FC236}">
                <a16:creationId xmlns:a16="http://schemas.microsoft.com/office/drawing/2014/main" id="{E17DC55D-D1B1-1B37-0FA6-BC0A9F8D3D9E}"/>
              </a:ext>
            </a:extLst>
          </p:cNvPr>
          <p:cNvPicPr>
            <a:picLocks noChangeAspect="1"/>
          </p:cNvPicPr>
          <p:nvPr userDrawn="1"/>
        </p:nvPicPr>
        <p:blipFill>
          <a:blip r:embed="rId3"/>
          <a:stretch>
            <a:fillRect/>
          </a:stretch>
        </p:blipFill>
        <p:spPr>
          <a:xfrm>
            <a:off x="9878730" y="212361"/>
            <a:ext cx="1995256" cy="2992884"/>
          </a:xfrm>
          <a:prstGeom prst="rect">
            <a:avLst/>
          </a:prstGeom>
        </p:spPr>
      </p:pic>
      <p:sp>
        <p:nvSpPr>
          <p:cNvPr id="5" name="TextBox 4">
            <a:extLst>
              <a:ext uri="{FF2B5EF4-FFF2-40B4-BE49-F238E27FC236}">
                <a16:creationId xmlns:a16="http://schemas.microsoft.com/office/drawing/2014/main" id="{6DEA3E9C-F85F-E456-8F44-A07EFD93DE10}"/>
              </a:ext>
            </a:extLst>
          </p:cNvPr>
          <p:cNvSpPr txBox="1"/>
          <p:nvPr userDrawn="1"/>
        </p:nvSpPr>
        <p:spPr>
          <a:xfrm>
            <a:off x="2816439" y="2591527"/>
            <a:ext cx="9630053" cy="1938992"/>
          </a:xfrm>
          <a:prstGeom prst="rect">
            <a:avLst/>
          </a:prstGeom>
          <a:noFill/>
        </p:spPr>
        <p:txBody>
          <a:bodyPr wrap="square">
            <a:spAutoFit/>
          </a:bodyPr>
          <a:lstStyle/>
          <a:p>
            <a:r>
              <a:rPr lang="en-US" sz="4000" dirty="0">
                <a:solidFill>
                  <a:srgbClr val="00417E"/>
                </a:solidFill>
                <a:latin typeface="Arial" panose="020B0604020202020204" pitchFamily="34" charset="0"/>
                <a:cs typeface="Arial" panose="020B0604020202020204" pitchFamily="34" charset="0"/>
              </a:rPr>
              <a:t>I would rather have</a:t>
            </a:r>
            <a:br>
              <a:rPr lang="en-US" sz="4000" dirty="0">
                <a:solidFill>
                  <a:srgbClr val="00417E"/>
                </a:solidFill>
                <a:latin typeface="Arial" panose="020B0604020202020204" pitchFamily="34" charset="0"/>
                <a:cs typeface="Arial" panose="020B0604020202020204" pitchFamily="34" charset="0"/>
              </a:rPr>
            </a:br>
            <a:r>
              <a:rPr lang="en-US" sz="4000" dirty="0">
                <a:solidFill>
                  <a:srgbClr val="00417E"/>
                </a:solidFill>
                <a:latin typeface="Arial" panose="020B0604020202020204" pitchFamily="34" charset="0"/>
                <a:cs typeface="Arial" panose="020B0604020202020204" pitchFamily="34" charset="0"/>
              </a:rPr>
              <a:t>questions that can't be answered</a:t>
            </a:r>
            <a:br>
              <a:rPr lang="en-US" sz="4000" dirty="0">
                <a:solidFill>
                  <a:srgbClr val="00417E"/>
                </a:solidFill>
                <a:latin typeface="Arial" panose="020B0604020202020204" pitchFamily="34" charset="0"/>
                <a:cs typeface="Arial" panose="020B0604020202020204" pitchFamily="34" charset="0"/>
              </a:rPr>
            </a:br>
            <a:r>
              <a:rPr lang="en-US" sz="4000" dirty="0">
                <a:solidFill>
                  <a:srgbClr val="00417E"/>
                </a:solidFill>
                <a:latin typeface="Arial" panose="020B0604020202020204" pitchFamily="34" charset="0"/>
                <a:cs typeface="Arial" panose="020B0604020202020204" pitchFamily="34" charset="0"/>
              </a:rPr>
              <a:t>than answers that can't be questioned.</a:t>
            </a:r>
            <a:endParaRPr lang="en-GB" sz="4000" dirty="0">
              <a:solidFill>
                <a:srgbClr val="00417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BA611E3-78CC-6708-4696-D4D6D3D41049}"/>
              </a:ext>
            </a:extLst>
          </p:cNvPr>
          <p:cNvSpPr txBox="1"/>
          <p:nvPr userDrawn="1"/>
        </p:nvSpPr>
        <p:spPr>
          <a:xfrm>
            <a:off x="9068623" y="4765573"/>
            <a:ext cx="2968924" cy="461665"/>
          </a:xfrm>
          <a:prstGeom prst="rect">
            <a:avLst/>
          </a:prstGeom>
          <a:noFill/>
        </p:spPr>
        <p:txBody>
          <a:bodyPr wrap="square">
            <a:spAutoFit/>
          </a:bodyPr>
          <a:lstStyle/>
          <a:p>
            <a:r>
              <a:rPr lang="en-GB" sz="2400" dirty="0">
                <a:solidFill>
                  <a:srgbClr val="005E77"/>
                </a:solidFill>
              </a:rPr>
              <a:t>Richard P. Feynman</a:t>
            </a:r>
          </a:p>
        </p:txBody>
      </p:sp>
    </p:spTree>
    <p:extLst>
      <p:ext uri="{BB962C8B-B14F-4D97-AF65-F5344CB8AC3E}">
        <p14:creationId xmlns:p14="http://schemas.microsoft.com/office/powerpoint/2010/main" val="2627298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3" name="Tijdelijke aanduiding voor datum 1">
            <a:extLst>
              <a:ext uri="{FF2B5EF4-FFF2-40B4-BE49-F238E27FC236}">
                <a16:creationId xmlns:a16="http://schemas.microsoft.com/office/drawing/2014/main" id="{6235C20E-3391-4145-4D84-53842E905E6B}"/>
              </a:ext>
            </a:extLst>
          </p:cNvPr>
          <p:cNvSpPr>
            <a:spLocks noGrp="1"/>
          </p:cNvSpPr>
          <p:nvPr>
            <p:ph type="dt" sz="half" idx="10"/>
          </p:nvPr>
        </p:nvSpPr>
        <p:spPr>
          <a:xfrm>
            <a:off x="1440000" y="6210000"/>
            <a:ext cx="720000" cy="648000"/>
          </a:xfrm>
        </p:spPr>
        <p:txBody>
          <a:bodyPr/>
          <a:lstStyle/>
          <a:p>
            <a:fld id="{B93C70AB-10FC-774C-9E2D-C3FBC6B92CAF}" type="datetime1">
              <a:rPr lang="en-US" smtClean="0"/>
              <a:t>10/11/25</a:t>
            </a:fld>
            <a:endParaRPr lang="nl-NL" dirty="0"/>
          </a:p>
        </p:txBody>
      </p:sp>
      <p:sp>
        <p:nvSpPr>
          <p:cNvPr id="5" name="Tijdelijke aanduiding voor voettekst 2">
            <a:extLst>
              <a:ext uri="{FF2B5EF4-FFF2-40B4-BE49-F238E27FC236}">
                <a16:creationId xmlns:a16="http://schemas.microsoft.com/office/drawing/2014/main" id="{78D2F004-28B6-C370-D870-67D28C32D0D7}"/>
              </a:ext>
            </a:extLst>
          </p:cNvPr>
          <p:cNvSpPr>
            <a:spLocks noGrp="1"/>
          </p:cNvSpPr>
          <p:nvPr>
            <p:ph type="ftr" sz="quarter" idx="11"/>
          </p:nvPr>
        </p:nvSpPr>
        <p:spPr>
          <a:xfrm>
            <a:off x="5052003" y="6210000"/>
            <a:ext cx="4993200" cy="648000"/>
          </a:xfrm>
        </p:spPr>
        <p:txBody>
          <a:bodyPr/>
          <a:lstStyle/>
          <a:p>
            <a:endParaRPr lang="nl-NL" dirty="0"/>
          </a:p>
        </p:txBody>
      </p:sp>
      <p:sp>
        <p:nvSpPr>
          <p:cNvPr id="8" name="Tijdelijke aanduiding voor dianummer 3">
            <a:extLst>
              <a:ext uri="{FF2B5EF4-FFF2-40B4-BE49-F238E27FC236}">
                <a16:creationId xmlns:a16="http://schemas.microsoft.com/office/drawing/2014/main" id="{1AE2BA5A-EDBB-7957-59A2-5BB98B0C265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dirty="0"/>
          </a:p>
        </p:txBody>
      </p:sp>
    </p:spTree>
    <p:extLst>
      <p:ext uri="{BB962C8B-B14F-4D97-AF65-F5344CB8AC3E}">
        <p14:creationId xmlns:p14="http://schemas.microsoft.com/office/powerpoint/2010/main" val="952148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D96485BC-8D44-B69E-01B8-A8905B4AA829}"/>
              </a:ext>
            </a:extLst>
          </p:cNvPr>
          <p:cNvSpPr>
            <a:spLocks noGrp="1"/>
          </p:cNvSpPr>
          <p:nvPr>
            <p:ph type="title" hasCustomPrompt="1"/>
          </p:nvPr>
        </p:nvSpPr>
        <p:spPr>
          <a:xfrm>
            <a:off x="1684266" y="898071"/>
            <a:ext cx="9931733" cy="3396343"/>
          </a:xfrm>
        </p:spPr>
        <p:txBody>
          <a:bodyPr anchor="ctr" anchorCtr="0">
            <a:normAutofit/>
          </a:bodyPr>
          <a:lstStyle>
            <a:lvl1pPr>
              <a:defRPr sz="4000" b="1" i="0" baseline="0">
                <a:solidFill>
                  <a:schemeClr val="bg1"/>
                </a:solidFill>
                <a:latin typeface="Arial" panose="020B0604020202020204" pitchFamily="34" charset="0"/>
              </a:defRPr>
            </a:lvl1pPr>
          </a:lstStyle>
          <a:p>
            <a:r>
              <a:rPr lang="nl-NL" dirty="0"/>
              <a:t>Klikken om </a:t>
            </a:r>
            <a:br>
              <a:rPr lang="nl-NL" dirty="0"/>
            </a:br>
            <a:r>
              <a:rPr lang="nl-NL" dirty="0"/>
              <a:t>een titel toe </a:t>
            </a:r>
            <a:br>
              <a:rPr lang="nl-NL" dirty="0"/>
            </a:br>
            <a:r>
              <a:rPr lang="nl-NL" dirty="0"/>
              <a:t>te voegen</a:t>
            </a:r>
            <a:endParaRPr lang="nl-BE" dirty="0"/>
          </a:p>
        </p:txBody>
      </p:sp>
      <p:pic>
        <p:nvPicPr>
          <p:cNvPr id="2" name="Afbeelding 1" descr="Afbeelding met Lettertype, Graphics, logo, schermopname&#10;&#10;Automatisch gegenereerde beschrijving">
            <a:extLst>
              <a:ext uri="{FF2B5EF4-FFF2-40B4-BE49-F238E27FC236}">
                <a16:creationId xmlns:a16="http://schemas.microsoft.com/office/drawing/2014/main" id="{5DDC59BD-319A-966E-C8B8-3E1004F142A1}"/>
              </a:ext>
            </a:extLst>
          </p:cNvPr>
          <p:cNvPicPr>
            <a:picLocks noChangeAspect="1"/>
          </p:cNvPicPr>
          <p:nvPr userDrawn="1"/>
        </p:nvPicPr>
        <p:blipFill>
          <a:blip r:embed="rId3"/>
          <a:stretch>
            <a:fillRect/>
          </a:stretch>
        </p:blipFill>
        <p:spPr>
          <a:xfrm>
            <a:off x="9249045" y="5969498"/>
            <a:ext cx="2520000" cy="495158"/>
          </a:xfrm>
          <a:prstGeom prst="rect">
            <a:avLst/>
          </a:prstGeom>
        </p:spPr>
      </p:pic>
    </p:spTree>
    <p:extLst>
      <p:ext uri="{BB962C8B-B14F-4D97-AF65-F5344CB8AC3E}">
        <p14:creationId xmlns:p14="http://schemas.microsoft.com/office/powerpoint/2010/main" val="210218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lgpagina 1">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4EC68AA2-2D4D-9358-FDCD-0AB4A36B57B7}"/>
              </a:ext>
            </a:extLst>
          </p:cNvPr>
          <p:cNvPicPr>
            <a:picLocks noChangeAspect="1"/>
          </p:cNvPicPr>
          <p:nvPr userDrawn="1"/>
        </p:nvPicPr>
        <p:blipFill>
          <a:blip r:embed="rId2"/>
          <a:srcRect b="8895"/>
          <a:stretch/>
        </p:blipFill>
        <p:spPr>
          <a:xfrm>
            <a:off x="0" y="6210000"/>
            <a:ext cx="12193200" cy="648000"/>
          </a:xfrm>
          <a:prstGeom prst="rect">
            <a:avLst/>
          </a:prstGeom>
        </p:spPr>
      </p:pic>
      <p:sp>
        <p:nvSpPr>
          <p:cNvPr id="8" name="Tijdelijke aanduiding voor inhoud 2">
            <a:extLst>
              <a:ext uri="{FF2B5EF4-FFF2-40B4-BE49-F238E27FC236}">
                <a16:creationId xmlns:a16="http://schemas.microsoft.com/office/drawing/2014/main" id="{C01A8B63-1F44-5094-9E16-440828CEB08D}"/>
              </a:ext>
            </a:extLst>
          </p:cNvPr>
          <p:cNvSpPr>
            <a:spLocks noGrp="1"/>
          </p:cNvSpPr>
          <p:nvPr>
            <p:ph idx="1"/>
          </p:nvPr>
        </p:nvSpPr>
        <p:spPr>
          <a:xfrm>
            <a:off x="576000" y="800401"/>
            <a:ext cx="11006400" cy="5252245"/>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datum 1">
            <a:extLst>
              <a:ext uri="{FF2B5EF4-FFF2-40B4-BE49-F238E27FC236}">
                <a16:creationId xmlns:a16="http://schemas.microsoft.com/office/drawing/2014/main" id="{0800F0F6-2580-A7F4-6C3B-FCBE3B457C88}"/>
              </a:ext>
            </a:extLst>
          </p:cNvPr>
          <p:cNvSpPr>
            <a:spLocks noGrp="1"/>
          </p:cNvSpPr>
          <p:nvPr>
            <p:ph type="dt" sz="half" idx="10"/>
          </p:nvPr>
        </p:nvSpPr>
        <p:spPr>
          <a:xfrm>
            <a:off x="1440000" y="6210000"/>
            <a:ext cx="720000" cy="648000"/>
          </a:xfrm>
        </p:spPr>
        <p:txBody>
          <a:bodyPr/>
          <a:lstStyle/>
          <a:p>
            <a:fld id="{5D14A70C-A52C-824A-B260-6BE6A5E343F5}" type="datetime1">
              <a:rPr lang="en-US" smtClean="0"/>
              <a:t>10/11/25</a:t>
            </a:fld>
            <a:endParaRPr lang="nl-NL" dirty="0"/>
          </a:p>
        </p:txBody>
      </p:sp>
      <p:sp>
        <p:nvSpPr>
          <p:cNvPr id="12" name="Tijdelijke aanduiding voor voettekst 2">
            <a:extLst>
              <a:ext uri="{FF2B5EF4-FFF2-40B4-BE49-F238E27FC236}">
                <a16:creationId xmlns:a16="http://schemas.microsoft.com/office/drawing/2014/main" id="{2B0CAF9A-06B9-89E3-D639-32642193425A}"/>
              </a:ext>
            </a:extLst>
          </p:cNvPr>
          <p:cNvSpPr>
            <a:spLocks noGrp="1"/>
          </p:cNvSpPr>
          <p:nvPr>
            <p:ph type="ftr" sz="quarter" idx="11"/>
          </p:nvPr>
        </p:nvSpPr>
        <p:spPr>
          <a:xfrm>
            <a:off x="5052003" y="6210000"/>
            <a:ext cx="4993200" cy="648000"/>
          </a:xfrm>
        </p:spPr>
        <p:txBody>
          <a:bodyPr/>
          <a:lstStyle/>
          <a:p>
            <a:endParaRPr lang="nl-NL" dirty="0"/>
          </a:p>
        </p:txBody>
      </p:sp>
      <p:sp>
        <p:nvSpPr>
          <p:cNvPr id="13" name="Tijdelijke aanduiding voor dianummer 3">
            <a:extLst>
              <a:ext uri="{FF2B5EF4-FFF2-40B4-BE49-F238E27FC236}">
                <a16:creationId xmlns:a16="http://schemas.microsoft.com/office/drawing/2014/main" id="{C47622DA-7D0D-EF6F-EDC9-CE38B7D818A4}"/>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dirty="0"/>
          </a:p>
        </p:txBody>
      </p:sp>
      <p:pic>
        <p:nvPicPr>
          <p:cNvPr id="16" name="Afbeelding 15" descr="Afbeelding met Lettertype, Graphics, logo, schermopname&#10;&#10;Automatisch gegenereerde beschrijving">
            <a:extLst>
              <a:ext uri="{FF2B5EF4-FFF2-40B4-BE49-F238E27FC236}">
                <a16:creationId xmlns:a16="http://schemas.microsoft.com/office/drawing/2014/main" id="{825D72AF-77F4-F0F0-241A-76BB519EF5D5}"/>
              </a:ext>
            </a:extLst>
          </p:cNvPr>
          <p:cNvPicPr>
            <a:picLocks noChangeAspect="1"/>
          </p:cNvPicPr>
          <p:nvPr userDrawn="1"/>
        </p:nvPicPr>
        <p:blipFill>
          <a:blip r:embed="rId3"/>
          <a:stretch>
            <a:fillRect/>
          </a:stretch>
        </p:blipFill>
        <p:spPr>
          <a:xfrm>
            <a:off x="10290602" y="6357900"/>
            <a:ext cx="1655999" cy="325389"/>
          </a:xfrm>
          <a:prstGeom prst="rect">
            <a:avLst/>
          </a:prstGeom>
        </p:spPr>
      </p:pic>
      <p:sp>
        <p:nvSpPr>
          <p:cNvPr id="3" name="Title 2">
            <a:extLst>
              <a:ext uri="{FF2B5EF4-FFF2-40B4-BE49-F238E27FC236}">
                <a16:creationId xmlns:a16="http://schemas.microsoft.com/office/drawing/2014/main" id="{35D7FBB4-891B-45E4-181B-258A15FE1CFC}"/>
              </a:ext>
            </a:extLst>
          </p:cNvPr>
          <p:cNvSpPr>
            <a:spLocks noGrp="1"/>
          </p:cNvSpPr>
          <p:nvPr>
            <p:ph type="title"/>
          </p:nvPr>
        </p:nvSpPr>
        <p:spPr>
          <a:xfrm>
            <a:off x="576000" y="4501"/>
            <a:ext cx="11041200" cy="648000"/>
          </a:xfrm>
        </p:spPr>
        <p:txBody>
          <a:bodyPr/>
          <a:lstStyle/>
          <a:p>
            <a:r>
              <a:rPr lang="nl-NL" noProof="0" dirty="0"/>
              <a:t>Click </a:t>
            </a:r>
            <a:r>
              <a:rPr lang="nl-NL" noProof="0" dirty="0" err="1"/>
              <a:t>to</a:t>
            </a:r>
            <a:r>
              <a:rPr lang="nl-NL" noProof="0" dirty="0"/>
              <a:t> </a:t>
            </a:r>
            <a:r>
              <a:rPr lang="nl-NL" noProof="0" dirty="0" err="1"/>
              <a:t>edit</a:t>
            </a:r>
            <a:r>
              <a:rPr lang="nl-NL" noProof="0" dirty="0"/>
              <a:t> Master </a:t>
            </a:r>
            <a:r>
              <a:rPr lang="nl-NL" noProof="0" dirty="0" err="1"/>
              <a:t>title</a:t>
            </a:r>
            <a:r>
              <a:rPr lang="nl-NL" noProof="0" dirty="0"/>
              <a:t> </a:t>
            </a:r>
            <a:r>
              <a:rPr lang="nl-NL" noProof="0" dirty="0" err="1"/>
              <a:t>style</a:t>
            </a:r>
            <a:endParaRPr lang="nl-NL" noProof="0" dirty="0"/>
          </a:p>
        </p:txBody>
      </p:sp>
    </p:spTree>
    <p:extLst>
      <p:ext uri="{BB962C8B-B14F-4D97-AF65-F5344CB8AC3E}">
        <p14:creationId xmlns:p14="http://schemas.microsoft.com/office/powerpoint/2010/main" val="2729922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Volgpagina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7578B9-CDA0-C1D1-C1D0-F7729ECC0B6E}"/>
              </a:ext>
            </a:extLst>
          </p:cNvPr>
          <p:cNvPicPr>
            <a:picLocks noChangeAspect="1"/>
          </p:cNvPicPr>
          <p:nvPr userDrawn="1"/>
        </p:nvPicPr>
        <p:blipFill>
          <a:blip r:embed="rId2"/>
          <a:stretch>
            <a:fillRect/>
          </a:stretch>
        </p:blipFill>
        <p:spPr>
          <a:xfrm>
            <a:off x="-2512894" y="-453065"/>
            <a:ext cx="17028993" cy="6637665"/>
          </a:xfrm>
          <a:prstGeom prst="rect">
            <a:avLst/>
          </a:prstGeom>
        </p:spPr>
      </p:pic>
      <p:pic>
        <p:nvPicPr>
          <p:cNvPr id="15" name="Afbeelding 14">
            <a:extLst>
              <a:ext uri="{FF2B5EF4-FFF2-40B4-BE49-F238E27FC236}">
                <a16:creationId xmlns:a16="http://schemas.microsoft.com/office/drawing/2014/main" id="{4EC68AA2-2D4D-9358-FDCD-0AB4A36B57B7}"/>
              </a:ext>
            </a:extLst>
          </p:cNvPr>
          <p:cNvPicPr>
            <a:picLocks noChangeAspect="1"/>
          </p:cNvPicPr>
          <p:nvPr userDrawn="1"/>
        </p:nvPicPr>
        <p:blipFill>
          <a:blip r:embed="rId3"/>
          <a:srcRect b="8895"/>
          <a:stretch/>
        </p:blipFill>
        <p:spPr>
          <a:xfrm>
            <a:off x="0" y="6210000"/>
            <a:ext cx="12193200" cy="648000"/>
          </a:xfrm>
          <a:prstGeom prst="rect">
            <a:avLst/>
          </a:prstGeom>
        </p:spPr>
      </p:pic>
      <p:sp>
        <p:nvSpPr>
          <p:cNvPr id="8" name="Tijdelijke aanduiding voor inhoud 2">
            <a:extLst>
              <a:ext uri="{FF2B5EF4-FFF2-40B4-BE49-F238E27FC236}">
                <a16:creationId xmlns:a16="http://schemas.microsoft.com/office/drawing/2014/main" id="{C01A8B63-1F44-5094-9E16-440828CEB08D}"/>
              </a:ext>
            </a:extLst>
          </p:cNvPr>
          <p:cNvSpPr>
            <a:spLocks noGrp="1"/>
          </p:cNvSpPr>
          <p:nvPr>
            <p:ph idx="1" hasCustomPrompt="1"/>
          </p:nvPr>
        </p:nvSpPr>
        <p:spPr>
          <a:xfrm>
            <a:off x="245399" y="1280788"/>
            <a:ext cx="11605942" cy="4705159"/>
          </a:xfr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noProof="1"/>
              <a:t>Klik om de tekststijl van het model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11" name="Tijdelijke aanduiding voor datum 1">
            <a:extLst>
              <a:ext uri="{FF2B5EF4-FFF2-40B4-BE49-F238E27FC236}">
                <a16:creationId xmlns:a16="http://schemas.microsoft.com/office/drawing/2014/main" id="{0800F0F6-2580-A7F4-6C3B-FCBE3B457C88}"/>
              </a:ext>
            </a:extLst>
          </p:cNvPr>
          <p:cNvSpPr>
            <a:spLocks noGrp="1"/>
          </p:cNvSpPr>
          <p:nvPr>
            <p:ph type="dt" sz="half" idx="10"/>
          </p:nvPr>
        </p:nvSpPr>
        <p:spPr>
          <a:xfrm>
            <a:off x="1440000" y="6210000"/>
            <a:ext cx="720000" cy="648000"/>
          </a:xfrm>
        </p:spPr>
        <p:txBody>
          <a:bodyPr/>
          <a:lstStyle/>
          <a:p>
            <a:fld id="{3C16444D-5C15-F646-B1E6-793A79D1D158}" type="datetime1">
              <a:rPr lang="en-US" smtClean="0"/>
              <a:t>10/11/25</a:t>
            </a:fld>
            <a:endParaRPr lang="nl-NL" dirty="0"/>
          </a:p>
        </p:txBody>
      </p:sp>
      <p:sp>
        <p:nvSpPr>
          <p:cNvPr id="12" name="Tijdelijke aanduiding voor voettekst 2">
            <a:extLst>
              <a:ext uri="{FF2B5EF4-FFF2-40B4-BE49-F238E27FC236}">
                <a16:creationId xmlns:a16="http://schemas.microsoft.com/office/drawing/2014/main" id="{2B0CAF9A-06B9-89E3-D639-32642193425A}"/>
              </a:ext>
            </a:extLst>
          </p:cNvPr>
          <p:cNvSpPr>
            <a:spLocks noGrp="1"/>
          </p:cNvSpPr>
          <p:nvPr>
            <p:ph type="ftr" sz="quarter" idx="11"/>
          </p:nvPr>
        </p:nvSpPr>
        <p:spPr>
          <a:xfrm>
            <a:off x="5052003" y="6210000"/>
            <a:ext cx="4993200" cy="648000"/>
          </a:xfrm>
        </p:spPr>
        <p:txBody>
          <a:bodyPr/>
          <a:lstStyle/>
          <a:p>
            <a:endParaRPr lang="nl-NL" dirty="0"/>
          </a:p>
        </p:txBody>
      </p:sp>
      <p:sp>
        <p:nvSpPr>
          <p:cNvPr id="13" name="Tijdelijke aanduiding voor dianummer 3">
            <a:extLst>
              <a:ext uri="{FF2B5EF4-FFF2-40B4-BE49-F238E27FC236}">
                <a16:creationId xmlns:a16="http://schemas.microsoft.com/office/drawing/2014/main" id="{C47622DA-7D0D-EF6F-EDC9-CE38B7D818A4}"/>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dirty="0"/>
          </a:p>
        </p:txBody>
      </p:sp>
      <p:pic>
        <p:nvPicPr>
          <p:cNvPr id="16" name="Afbeelding 15" descr="Afbeelding met Lettertype, Graphics, logo, schermopname&#10;&#10;Automatisch gegenereerde beschrijving">
            <a:extLst>
              <a:ext uri="{FF2B5EF4-FFF2-40B4-BE49-F238E27FC236}">
                <a16:creationId xmlns:a16="http://schemas.microsoft.com/office/drawing/2014/main" id="{825D72AF-77F4-F0F0-241A-76BB519EF5D5}"/>
              </a:ext>
            </a:extLst>
          </p:cNvPr>
          <p:cNvPicPr>
            <a:picLocks noChangeAspect="1"/>
          </p:cNvPicPr>
          <p:nvPr userDrawn="1"/>
        </p:nvPicPr>
        <p:blipFill>
          <a:blip r:embed="rId4"/>
          <a:stretch>
            <a:fillRect/>
          </a:stretch>
        </p:blipFill>
        <p:spPr>
          <a:xfrm>
            <a:off x="10290602" y="6357900"/>
            <a:ext cx="1655999" cy="325389"/>
          </a:xfrm>
          <a:prstGeom prst="rect">
            <a:avLst/>
          </a:prstGeom>
        </p:spPr>
      </p:pic>
      <p:sp>
        <p:nvSpPr>
          <p:cNvPr id="26" name="Title 25">
            <a:extLst>
              <a:ext uri="{FF2B5EF4-FFF2-40B4-BE49-F238E27FC236}">
                <a16:creationId xmlns:a16="http://schemas.microsoft.com/office/drawing/2014/main" id="{9FFC2E19-DE2B-7111-CC63-9A847C39AA32}"/>
              </a:ext>
            </a:extLst>
          </p:cNvPr>
          <p:cNvSpPr>
            <a:spLocks noGrp="1"/>
          </p:cNvSpPr>
          <p:nvPr>
            <p:ph type="title"/>
          </p:nvPr>
        </p:nvSpPr>
        <p:spPr>
          <a:xfrm>
            <a:off x="576000" y="4500"/>
            <a:ext cx="11041200" cy="579455"/>
          </a:xfrm>
        </p:spPr>
        <p:txBody>
          <a:bodyPr/>
          <a:lstStyle>
            <a:lvl1pPr>
              <a:defRPr>
                <a:solidFill>
                  <a:schemeClr val="bg1"/>
                </a:solidFill>
              </a:defRPr>
            </a:lvl1pPr>
          </a:lstStyle>
          <a:p>
            <a:r>
              <a:rPr lang="nl-NL" noProof="0" dirty="0"/>
              <a:t>Click </a:t>
            </a:r>
            <a:r>
              <a:rPr lang="nl-NL" noProof="0" dirty="0" err="1"/>
              <a:t>to</a:t>
            </a:r>
            <a:r>
              <a:rPr lang="nl-NL" noProof="0" dirty="0"/>
              <a:t> </a:t>
            </a:r>
            <a:r>
              <a:rPr lang="nl-NL" noProof="0" dirty="0" err="1"/>
              <a:t>edit</a:t>
            </a:r>
            <a:r>
              <a:rPr lang="nl-NL" noProof="0" dirty="0"/>
              <a:t> Master </a:t>
            </a:r>
            <a:r>
              <a:rPr lang="nl-NL" noProof="0" dirty="0" err="1"/>
              <a:t>title</a:t>
            </a:r>
            <a:r>
              <a:rPr lang="nl-NL" noProof="0" dirty="0"/>
              <a:t> </a:t>
            </a:r>
            <a:r>
              <a:rPr lang="nl-NL" noProof="0" dirty="0" err="1"/>
              <a:t>style</a:t>
            </a:r>
            <a:endParaRPr lang="nl-NL" noProof="0" dirty="0"/>
          </a:p>
        </p:txBody>
      </p:sp>
    </p:spTree>
    <p:extLst>
      <p:ext uri="{BB962C8B-B14F-4D97-AF65-F5344CB8AC3E}">
        <p14:creationId xmlns:p14="http://schemas.microsoft.com/office/powerpoint/2010/main" val="180692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strVal val="#ppt_w*0.70"/>
                                          </p:val>
                                        </p:tav>
                                        <p:tav tm="100000">
                                          <p:val>
                                            <p:strVal val="#ppt_w"/>
                                          </p:val>
                                        </p:tav>
                                      </p:tavLst>
                                    </p:anim>
                                    <p:anim calcmode="lin" valueType="num">
                                      <p:cBhvr>
                                        <p:cTn id="8" dur="3000" fill="hold"/>
                                        <p:tgtEl>
                                          <p:spTgt spid="2"/>
                                        </p:tgtEl>
                                        <p:attrNameLst>
                                          <p:attrName>ppt_h</p:attrName>
                                        </p:attrNameLst>
                                      </p:cBhvr>
                                      <p:tavLst>
                                        <p:tav tm="0">
                                          <p:val>
                                            <p:strVal val="#ppt_h"/>
                                          </p:val>
                                        </p:tav>
                                        <p:tav tm="100000">
                                          <p:val>
                                            <p:strVal val="#ppt_h"/>
                                          </p:val>
                                        </p:tav>
                                      </p:tavLst>
                                    </p:anim>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4EC68AA2-2D4D-9358-FDCD-0AB4A36B57B7}"/>
              </a:ext>
            </a:extLst>
          </p:cNvPr>
          <p:cNvPicPr>
            <a:picLocks noChangeAspect="1"/>
          </p:cNvPicPr>
          <p:nvPr userDrawn="1"/>
        </p:nvPicPr>
        <p:blipFill>
          <a:blip r:embed="rId2"/>
          <a:srcRect b="8895"/>
          <a:stretch/>
        </p:blipFill>
        <p:spPr>
          <a:xfrm>
            <a:off x="0" y="6210000"/>
            <a:ext cx="12193200" cy="648000"/>
          </a:xfrm>
          <a:prstGeom prst="rect">
            <a:avLst/>
          </a:prstGeom>
        </p:spPr>
      </p:pic>
      <p:sp>
        <p:nvSpPr>
          <p:cNvPr id="11" name="Tijdelijke aanduiding voor datum 1">
            <a:extLst>
              <a:ext uri="{FF2B5EF4-FFF2-40B4-BE49-F238E27FC236}">
                <a16:creationId xmlns:a16="http://schemas.microsoft.com/office/drawing/2014/main" id="{0800F0F6-2580-A7F4-6C3B-FCBE3B457C88}"/>
              </a:ext>
            </a:extLst>
          </p:cNvPr>
          <p:cNvSpPr>
            <a:spLocks noGrp="1"/>
          </p:cNvSpPr>
          <p:nvPr>
            <p:ph type="dt" sz="half" idx="10"/>
          </p:nvPr>
        </p:nvSpPr>
        <p:spPr>
          <a:xfrm>
            <a:off x="1440000" y="6210000"/>
            <a:ext cx="720000" cy="648000"/>
          </a:xfrm>
        </p:spPr>
        <p:txBody>
          <a:bodyPr/>
          <a:lstStyle/>
          <a:p>
            <a:fld id="{F695FE45-7352-3C48-B42E-7EBF2B5C52E3}" type="datetime1">
              <a:rPr lang="en-US" smtClean="0"/>
              <a:t>10/11/25</a:t>
            </a:fld>
            <a:endParaRPr lang="nl-NL" dirty="0"/>
          </a:p>
        </p:txBody>
      </p:sp>
      <p:sp>
        <p:nvSpPr>
          <p:cNvPr id="12" name="Tijdelijke aanduiding voor voettekst 2">
            <a:extLst>
              <a:ext uri="{FF2B5EF4-FFF2-40B4-BE49-F238E27FC236}">
                <a16:creationId xmlns:a16="http://schemas.microsoft.com/office/drawing/2014/main" id="{2B0CAF9A-06B9-89E3-D639-32642193425A}"/>
              </a:ext>
            </a:extLst>
          </p:cNvPr>
          <p:cNvSpPr>
            <a:spLocks noGrp="1"/>
          </p:cNvSpPr>
          <p:nvPr>
            <p:ph type="ftr" sz="quarter" idx="11"/>
          </p:nvPr>
        </p:nvSpPr>
        <p:spPr>
          <a:xfrm>
            <a:off x="5052003" y="6210000"/>
            <a:ext cx="4993200" cy="648000"/>
          </a:xfrm>
        </p:spPr>
        <p:txBody>
          <a:bodyPr/>
          <a:lstStyle/>
          <a:p>
            <a:endParaRPr lang="nl-NL" dirty="0"/>
          </a:p>
        </p:txBody>
      </p:sp>
      <p:sp>
        <p:nvSpPr>
          <p:cNvPr id="13" name="Tijdelijke aanduiding voor dianummer 3">
            <a:extLst>
              <a:ext uri="{FF2B5EF4-FFF2-40B4-BE49-F238E27FC236}">
                <a16:creationId xmlns:a16="http://schemas.microsoft.com/office/drawing/2014/main" id="{C47622DA-7D0D-EF6F-EDC9-CE38B7D818A4}"/>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dirty="0"/>
          </a:p>
        </p:txBody>
      </p:sp>
      <p:pic>
        <p:nvPicPr>
          <p:cNvPr id="16" name="Afbeelding 15" descr="Afbeelding met Lettertype, Graphics, logo, schermopname&#10;&#10;Automatisch gegenereerde beschrijving">
            <a:extLst>
              <a:ext uri="{FF2B5EF4-FFF2-40B4-BE49-F238E27FC236}">
                <a16:creationId xmlns:a16="http://schemas.microsoft.com/office/drawing/2014/main" id="{825D72AF-77F4-F0F0-241A-76BB519EF5D5}"/>
              </a:ext>
            </a:extLst>
          </p:cNvPr>
          <p:cNvPicPr>
            <a:picLocks noChangeAspect="1"/>
          </p:cNvPicPr>
          <p:nvPr userDrawn="1"/>
        </p:nvPicPr>
        <p:blipFill>
          <a:blip r:embed="rId3"/>
          <a:stretch>
            <a:fillRect/>
          </a:stretch>
        </p:blipFill>
        <p:spPr>
          <a:xfrm>
            <a:off x="10290602" y="6357900"/>
            <a:ext cx="1655999" cy="325389"/>
          </a:xfrm>
          <a:prstGeom prst="rect">
            <a:avLst/>
          </a:prstGeom>
        </p:spPr>
      </p:pic>
      <p:sp>
        <p:nvSpPr>
          <p:cNvPr id="4" name="Title 3">
            <a:extLst>
              <a:ext uri="{FF2B5EF4-FFF2-40B4-BE49-F238E27FC236}">
                <a16:creationId xmlns:a16="http://schemas.microsoft.com/office/drawing/2014/main" id="{31FE2B30-5A69-75CF-7187-201E96BE81D8}"/>
              </a:ext>
            </a:extLst>
          </p:cNvPr>
          <p:cNvSpPr>
            <a:spLocks noGrp="1"/>
          </p:cNvSpPr>
          <p:nvPr>
            <p:ph type="title"/>
          </p:nvPr>
        </p:nvSpPr>
        <p:spPr>
          <a:xfrm>
            <a:off x="576000" y="4501"/>
            <a:ext cx="11041200" cy="648000"/>
          </a:xfrm>
        </p:spPr>
        <p:txBody>
          <a:bodyPr/>
          <a:lstStyle/>
          <a:p>
            <a:r>
              <a:rPr lang="nl-NL" noProof="0" dirty="0"/>
              <a:t>Click </a:t>
            </a:r>
            <a:r>
              <a:rPr lang="nl-NL" noProof="0" dirty="0" err="1"/>
              <a:t>to</a:t>
            </a:r>
            <a:r>
              <a:rPr lang="nl-NL" noProof="0" dirty="0"/>
              <a:t> </a:t>
            </a:r>
            <a:r>
              <a:rPr lang="nl-NL" noProof="0" dirty="0" err="1"/>
              <a:t>edit</a:t>
            </a:r>
            <a:r>
              <a:rPr lang="nl-NL" noProof="0" dirty="0"/>
              <a:t> Master </a:t>
            </a:r>
            <a:r>
              <a:rPr lang="nl-NL" noProof="0" dirty="0" err="1"/>
              <a:t>title</a:t>
            </a:r>
            <a:r>
              <a:rPr lang="nl-NL" noProof="0" dirty="0"/>
              <a:t> </a:t>
            </a:r>
            <a:r>
              <a:rPr lang="nl-NL" noProof="0" dirty="0" err="1"/>
              <a:t>style</a:t>
            </a:r>
            <a:endParaRPr lang="nl-NL" noProof="0" dirty="0"/>
          </a:p>
        </p:txBody>
      </p:sp>
    </p:spTree>
    <p:extLst>
      <p:ext uri="{BB962C8B-B14F-4D97-AF65-F5344CB8AC3E}">
        <p14:creationId xmlns:p14="http://schemas.microsoft.com/office/powerpoint/2010/main" val="1151150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olgpagina 1 met bullets">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4EC68AA2-2D4D-9358-FDCD-0AB4A36B57B7}"/>
              </a:ext>
            </a:extLst>
          </p:cNvPr>
          <p:cNvPicPr>
            <a:picLocks noChangeAspect="1"/>
          </p:cNvPicPr>
          <p:nvPr userDrawn="1"/>
        </p:nvPicPr>
        <p:blipFill>
          <a:blip r:embed="rId2"/>
          <a:srcRect b="8895"/>
          <a:stretch/>
        </p:blipFill>
        <p:spPr>
          <a:xfrm>
            <a:off x="0" y="6210000"/>
            <a:ext cx="12193200" cy="648000"/>
          </a:xfrm>
          <a:prstGeom prst="rect">
            <a:avLst/>
          </a:prstGeom>
        </p:spPr>
      </p:pic>
      <p:sp>
        <p:nvSpPr>
          <p:cNvPr id="8" name="Tijdelijke aanduiding voor inhoud 2">
            <a:extLst>
              <a:ext uri="{FF2B5EF4-FFF2-40B4-BE49-F238E27FC236}">
                <a16:creationId xmlns:a16="http://schemas.microsoft.com/office/drawing/2014/main" id="{C01A8B63-1F44-5094-9E16-440828CEB08D}"/>
              </a:ext>
            </a:extLst>
          </p:cNvPr>
          <p:cNvSpPr>
            <a:spLocks noGrp="1"/>
          </p:cNvSpPr>
          <p:nvPr>
            <p:ph idx="1" hasCustomPrompt="1"/>
          </p:nvPr>
        </p:nvSpPr>
        <p:spPr>
          <a:xfrm>
            <a:off x="576000" y="811831"/>
            <a:ext cx="11006400" cy="5240815"/>
          </a:xfrm>
        </p:spPr>
        <p:txBody>
          <a:bodyPr/>
          <a:lstStyle>
            <a:lvl1pPr marL="457200" indent="-457200">
              <a:buFontTx/>
              <a:buBlip>
                <a:blip r:embed="rId3"/>
              </a:buBlip>
              <a:defRPr/>
            </a:lvl1pPr>
          </a:lstStyle>
          <a:p>
            <a:pPr lvl="0"/>
            <a:r>
              <a:rPr lang="nl-NL" noProof="0" dirty="0"/>
              <a:t>Klik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sp>
        <p:nvSpPr>
          <p:cNvPr id="11" name="Tijdelijke aanduiding voor datum 1">
            <a:extLst>
              <a:ext uri="{FF2B5EF4-FFF2-40B4-BE49-F238E27FC236}">
                <a16:creationId xmlns:a16="http://schemas.microsoft.com/office/drawing/2014/main" id="{0800F0F6-2580-A7F4-6C3B-FCBE3B457C88}"/>
              </a:ext>
            </a:extLst>
          </p:cNvPr>
          <p:cNvSpPr>
            <a:spLocks noGrp="1"/>
          </p:cNvSpPr>
          <p:nvPr>
            <p:ph type="dt" sz="half" idx="10"/>
          </p:nvPr>
        </p:nvSpPr>
        <p:spPr>
          <a:xfrm>
            <a:off x="1440000" y="6210000"/>
            <a:ext cx="720000" cy="648000"/>
          </a:xfrm>
        </p:spPr>
        <p:txBody>
          <a:bodyPr/>
          <a:lstStyle/>
          <a:p>
            <a:fld id="{D0C2AFFC-B915-5A49-88DD-95E4F5C3B4C4}" type="datetime1">
              <a:rPr lang="en-US" noProof="0" smtClean="0"/>
              <a:t>10/11/25</a:t>
            </a:fld>
            <a:endParaRPr lang="nl-NL" noProof="0" dirty="0"/>
          </a:p>
        </p:txBody>
      </p:sp>
      <p:sp>
        <p:nvSpPr>
          <p:cNvPr id="12" name="Tijdelijke aanduiding voor voettekst 2">
            <a:extLst>
              <a:ext uri="{FF2B5EF4-FFF2-40B4-BE49-F238E27FC236}">
                <a16:creationId xmlns:a16="http://schemas.microsoft.com/office/drawing/2014/main" id="{2B0CAF9A-06B9-89E3-D639-32642193425A}"/>
              </a:ext>
            </a:extLst>
          </p:cNvPr>
          <p:cNvSpPr>
            <a:spLocks noGrp="1"/>
          </p:cNvSpPr>
          <p:nvPr>
            <p:ph type="ftr" sz="quarter" idx="11"/>
          </p:nvPr>
        </p:nvSpPr>
        <p:spPr>
          <a:xfrm>
            <a:off x="5052003" y="6210000"/>
            <a:ext cx="4993200" cy="648000"/>
          </a:xfrm>
        </p:spPr>
        <p:txBody>
          <a:bodyPr/>
          <a:lstStyle/>
          <a:p>
            <a:endParaRPr lang="nl-NL" noProof="0" dirty="0"/>
          </a:p>
        </p:txBody>
      </p:sp>
      <p:sp>
        <p:nvSpPr>
          <p:cNvPr id="13" name="Tijdelijke aanduiding voor dianummer 3">
            <a:extLst>
              <a:ext uri="{FF2B5EF4-FFF2-40B4-BE49-F238E27FC236}">
                <a16:creationId xmlns:a16="http://schemas.microsoft.com/office/drawing/2014/main" id="{C47622DA-7D0D-EF6F-EDC9-CE38B7D818A4}"/>
              </a:ext>
            </a:extLst>
          </p:cNvPr>
          <p:cNvSpPr>
            <a:spLocks noGrp="1"/>
          </p:cNvSpPr>
          <p:nvPr>
            <p:ph type="sldNum" sz="quarter" idx="12"/>
          </p:nvPr>
        </p:nvSpPr>
        <p:spPr>
          <a:xfrm>
            <a:off x="576000" y="6210000"/>
            <a:ext cx="648000" cy="648000"/>
          </a:xfrm>
        </p:spPr>
        <p:txBody>
          <a:bodyPr/>
          <a:lstStyle/>
          <a:p>
            <a:fld id="{0A297500-7527-634B-90F4-69D0994C32B4}" type="slidenum">
              <a:rPr lang="nl-NL" noProof="0" smtClean="0"/>
              <a:t>‹#›</a:t>
            </a:fld>
            <a:endParaRPr lang="nl-NL" noProof="0" dirty="0"/>
          </a:p>
        </p:txBody>
      </p:sp>
      <p:pic>
        <p:nvPicPr>
          <p:cNvPr id="16" name="Afbeelding 15" descr="Afbeelding met Lettertype, Graphics, logo, schermopname&#10;&#10;Automatisch gegenereerde beschrijving">
            <a:extLst>
              <a:ext uri="{FF2B5EF4-FFF2-40B4-BE49-F238E27FC236}">
                <a16:creationId xmlns:a16="http://schemas.microsoft.com/office/drawing/2014/main" id="{825D72AF-77F4-F0F0-241A-76BB519EF5D5}"/>
              </a:ext>
            </a:extLst>
          </p:cNvPr>
          <p:cNvPicPr>
            <a:picLocks noChangeAspect="1"/>
          </p:cNvPicPr>
          <p:nvPr userDrawn="1"/>
        </p:nvPicPr>
        <p:blipFill>
          <a:blip r:embed="rId4"/>
          <a:stretch>
            <a:fillRect/>
          </a:stretch>
        </p:blipFill>
        <p:spPr>
          <a:xfrm>
            <a:off x="10290602" y="6357900"/>
            <a:ext cx="1655999" cy="325389"/>
          </a:xfrm>
          <a:prstGeom prst="rect">
            <a:avLst/>
          </a:prstGeom>
        </p:spPr>
      </p:pic>
      <p:sp>
        <p:nvSpPr>
          <p:cNvPr id="3" name="Title 2">
            <a:extLst>
              <a:ext uri="{FF2B5EF4-FFF2-40B4-BE49-F238E27FC236}">
                <a16:creationId xmlns:a16="http://schemas.microsoft.com/office/drawing/2014/main" id="{F12466D5-8DB6-11EB-91A8-C5A2326F6E8B}"/>
              </a:ext>
            </a:extLst>
          </p:cNvPr>
          <p:cNvSpPr>
            <a:spLocks noGrp="1"/>
          </p:cNvSpPr>
          <p:nvPr>
            <p:ph type="title"/>
          </p:nvPr>
        </p:nvSpPr>
        <p:spPr>
          <a:xfrm>
            <a:off x="576000" y="15930"/>
            <a:ext cx="11041200" cy="648001"/>
          </a:xfrm>
        </p:spPr>
        <p:txBody>
          <a:bodyPr/>
          <a:lstStyle/>
          <a:p>
            <a:r>
              <a:rPr lang="nl-NL" noProof="0" dirty="0"/>
              <a:t>Click </a:t>
            </a:r>
            <a:r>
              <a:rPr lang="nl-NL" noProof="0" dirty="0" err="1"/>
              <a:t>to</a:t>
            </a:r>
            <a:r>
              <a:rPr lang="nl-NL" noProof="0" dirty="0"/>
              <a:t> </a:t>
            </a:r>
            <a:r>
              <a:rPr lang="nl-NL" noProof="0" dirty="0" err="1"/>
              <a:t>edit</a:t>
            </a:r>
            <a:r>
              <a:rPr lang="nl-NL" noProof="0" dirty="0"/>
              <a:t> Master </a:t>
            </a:r>
            <a:r>
              <a:rPr lang="nl-NL" noProof="0" dirty="0" err="1"/>
              <a:t>title</a:t>
            </a:r>
            <a:r>
              <a:rPr lang="nl-NL" noProof="0" dirty="0"/>
              <a:t> </a:t>
            </a:r>
            <a:r>
              <a:rPr lang="nl-NL" noProof="0" dirty="0" err="1"/>
              <a:t>style</a:t>
            </a:r>
            <a:endParaRPr lang="nl-NL" noProof="0" dirty="0"/>
          </a:p>
        </p:txBody>
      </p:sp>
    </p:spTree>
    <p:extLst>
      <p:ext uri="{BB962C8B-B14F-4D97-AF65-F5344CB8AC3E}">
        <p14:creationId xmlns:p14="http://schemas.microsoft.com/office/powerpoint/2010/main" val="2045038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olgpagina 2">
    <p:spTree>
      <p:nvGrpSpPr>
        <p:cNvPr id="1" name=""/>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C01A8B63-1F44-5094-9E16-440828CEB08D}"/>
              </a:ext>
            </a:extLst>
          </p:cNvPr>
          <p:cNvSpPr>
            <a:spLocks noGrp="1"/>
          </p:cNvSpPr>
          <p:nvPr>
            <p:ph idx="1" hasCustomPrompt="1"/>
          </p:nvPr>
        </p:nvSpPr>
        <p:spPr>
          <a:xfrm>
            <a:off x="576000" y="868680"/>
            <a:ext cx="11006400" cy="5183966"/>
          </a:xfrm>
        </p:spPr>
        <p:txBody>
          <a:bodyPr/>
          <a:lstStyle/>
          <a:p>
            <a:pPr lvl="0"/>
            <a:r>
              <a:rPr lang="nl-NL" noProof="0" dirty="0"/>
              <a:t>Klik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sp>
        <p:nvSpPr>
          <p:cNvPr id="11" name="Tijdelijke aanduiding voor datum 1">
            <a:extLst>
              <a:ext uri="{FF2B5EF4-FFF2-40B4-BE49-F238E27FC236}">
                <a16:creationId xmlns:a16="http://schemas.microsoft.com/office/drawing/2014/main" id="{0800F0F6-2580-A7F4-6C3B-FCBE3B457C88}"/>
              </a:ext>
            </a:extLst>
          </p:cNvPr>
          <p:cNvSpPr>
            <a:spLocks noGrp="1"/>
          </p:cNvSpPr>
          <p:nvPr>
            <p:ph type="dt" sz="half" idx="10"/>
          </p:nvPr>
        </p:nvSpPr>
        <p:spPr>
          <a:xfrm>
            <a:off x="1440000" y="6210000"/>
            <a:ext cx="720000" cy="648000"/>
          </a:xfrm>
        </p:spPr>
        <p:txBody>
          <a:bodyPr/>
          <a:lstStyle/>
          <a:p>
            <a:fld id="{44AA9AC6-E216-3B47-8184-7802A2BF140A}" type="datetime1">
              <a:rPr lang="en-US" noProof="0" smtClean="0"/>
              <a:t>10/11/25</a:t>
            </a:fld>
            <a:endParaRPr lang="nl-NL" noProof="0" dirty="0"/>
          </a:p>
        </p:txBody>
      </p:sp>
      <p:sp>
        <p:nvSpPr>
          <p:cNvPr id="12" name="Tijdelijke aanduiding voor voettekst 2">
            <a:extLst>
              <a:ext uri="{FF2B5EF4-FFF2-40B4-BE49-F238E27FC236}">
                <a16:creationId xmlns:a16="http://schemas.microsoft.com/office/drawing/2014/main" id="{2B0CAF9A-06B9-89E3-D639-32642193425A}"/>
              </a:ext>
            </a:extLst>
          </p:cNvPr>
          <p:cNvSpPr>
            <a:spLocks noGrp="1"/>
          </p:cNvSpPr>
          <p:nvPr>
            <p:ph type="ftr" sz="quarter" idx="11"/>
          </p:nvPr>
        </p:nvSpPr>
        <p:spPr>
          <a:xfrm>
            <a:off x="5052003" y="6210000"/>
            <a:ext cx="4993200" cy="648000"/>
          </a:xfrm>
        </p:spPr>
        <p:txBody>
          <a:bodyPr/>
          <a:lstStyle/>
          <a:p>
            <a:endParaRPr lang="nl-NL" noProof="0" dirty="0"/>
          </a:p>
        </p:txBody>
      </p:sp>
      <p:sp>
        <p:nvSpPr>
          <p:cNvPr id="13" name="Tijdelijke aanduiding voor dianummer 3">
            <a:extLst>
              <a:ext uri="{FF2B5EF4-FFF2-40B4-BE49-F238E27FC236}">
                <a16:creationId xmlns:a16="http://schemas.microsoft.com/office/drawing/2014/main" id="{C47622DA-7D0D-EF6F-EDC9-CE38B7D818A4}"/>
              </a:ext>
            </a:extLst>
          </p:cNvPr>
          <p:cNvSpPr>
            <a:spLocks noGrp="1"/>
          </p:cNvSpPr>
          <p:nvPr>
            <p:ph type="sldNum" sz="quarter" idx="12"/>
          </p:nvPr>
        </p:nvSpPr>
        <p:spPr>
          <a:xfrm>
            <a:off x="576000" y="6210000"/>
            <a:ext cx="648000" cy="648000"/>
          </a:xfrm>
        </p:spPr>
        <p:txBody>
          <a:bodyPr/>
          <a:lstStyle/>
          <a:p>
            <a:fld id="{0A297500-7527-634B-90F4-69D0994C32B4}" type="slidenum">
              <a:rPr lang="nl-NL" noProof="0" smtClean="0"/>
              <a:t>‹#›</a:t>
            </a:fld>
            <a:endParaRPr lang="nl-NL" noProof="0" dirty="0"/>
          </a:p>
        </p:txBody>
      </p:sp>
      <p:pic>
        <p:nvPicPr>
          <p:cNvPr id="16" name="Afbeelding 15" descr="Afbeelding met Lettertype, Graphics, logo, schermopname&#10;&#10;Automatisch gegenereerde beschrijving">
            <a:extLst>
              <a:ext uri="{FF2B5EF4-FFF2-40B4-BE49-F238E27FC236}">
                <a16:creationId xmlns:a16="http://schemas.microsoft.com/office/drawing/2014/main" id="{825D72AF-77F4-F0F0-241A-76BB519EF5D5}"/>
              </a:ext>
            </a:extLst>
          </p:cNvPr>
          <p:cNvPicPr>
            <a:picLocks noChangeAspect="1"/>
          </p:cNvPicPr>
          <p:nvPr userDrawn="1"/>
        </p:nvPicPr>
        <p:blipFill>
          <a:blip r:embed="rId2"/>
          <a:stretch>
            <a:fillRect/>
          </a:stretch>
        </p:blipFill>
        <p:spPr>
          <a:xfrm>
            <a:off x="10290602" y="6357900"/>
            <a:ext cx="1655999" cy="325389"/>
          </a:xfrm>
          <a:prstGeom prst="rect">
            <a:avLst/>
          </a:prstGeom>
        </p:spPr>
      </p:pic>
      <p:sp>
        <p:nvSpPr>
          <p:cNvPr id="3" name="Title 2">
            <a:extLst>
              <a:ext uri="{FF2B5EF4-FFF2-40B4-BE49-F238E27FC236}">
                <a16:creationId xmlns:a16="http://schemas.microsoft.com/office/drawing/2014/main" id="{CC13023F-87C5-4547-FEB6-4B0A34BF8E6D}"/>
              </a:ext>
            </a:extLst>
          </p:cNvPr>
          <p:cNvSpPr>
            <a:spLocks noGrp="1"/>
          </p:cNvSpPr>
          <p:nvPr>
            <p:ph type="title"/>
          </p:nvPr>
        </p:nvSpPr>
        <p:spPr>
          <a:xfrm>
            <a:off x="576000" y="15931"/>
            <a:ext cx="11041200" cy="650366"/>
          </a:xfrm>
        </p:spPr>
        <p:txBody>
          <a:bodyPr/>
          <a:lstStyle/>
          <a:p>
            <a:r>
              <a:rPr lang="nl-NL" noProof="0" dirty="0"/>
              <a:t>Click </a:t>
            </a:r>
            <a:r>
              <a:rPr lang="nl-NL" noProof="0" dirty="0" err="1"/>
              <a:t>to</a:t>
            </a:r>
            <a:r>
              <a:rPr lang="nl-NL" noProof="0" dirty="0"/>
              <a:t> </a:t>
            </a:r>
            <a:r>
              <a:rPr lang="nl-NL" noProof="0" dirty="0" err="1"/>
              <a:t>edit</a:t>
            </a:r>
            <a:r>
              <a:rPr lang="nl-NL" noProof="0" dirty="0"/>
              <a:t> Master </a:t>
            </a:r>
            <a:r>
              <a:rPr lang="nl-NL" noProof="0" dirty="0" err="1"/>
              <a:t>title</a:t>
            </a:r>
            <a:r>
              <a:rPr lang="nl-NL" noProof="0" dirty="0"/>
              <a:t> </a:t>
            </a:r>
            <a:r>
              <a:rPr lang="nl-NL" noProof="0" dirty="0" err="1"/>
              <a:t>style</a:t>
            </a:r>
            <a:endParaRPr lang="nl-NL" noProof="0" dirty="0"/>
          </a:p>
        </p:txBody>
      </p:sp>
    </p:spTree>
    <p:extLst>
      <p:ext uri="{BB962C8B-B14F-4D97-AF65-F5344CB8AC3E}">
        <p14:creationId xmlns:p14="http://schemas.microsoft.com/office/powerpoint/2010/main" val="2998040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olgpagina 3">
    <p:spTree>
      <p:nvGrpSpPr>
        <p:cNvPr id="1" name=""/>
        <p:cNvGrpSpPr/>
        <p:nvPr/>
      </p:nvGrpSpPr>
      <p:grpSpPr>
        <a:xfrm>
          <a:off x="0" y="0"/>
          <a:ext cx="0" cy="0"/>
          <a:chOff x="0" y="0"/>
          <a:chExt cx="0" cy="0"/>
        </a:xfrm>
      </p:grpSpPr>
      <p:pic>
        <p:nvPicPr>
          <p:cNvPr id="10" name="Afbeelding 9" descr="Afbeelding met Graphics, cirkel, ontwerp&#10;&#10;Automatisch gegenereerde beschrijving">
            <a:extLst>
              <a:ext uri="{FF2B5EF4-FFF2-40B4-BE49-F238E27FC236}">
                <a16:creationId xmlns:a16="http://schemas.microsoft.com/office/drawing/2014/main" id="{1EC811A3-D471-16F1-F5F7-188800F32FEF}"/>
              </a:ext>
            </a:extLst>
          </p:cNvPr>
          <p:cNvPicPr>
            <a:picLocks noChangeAspect="1"/>
          </p:cNvPicPr>
          <p:nvPr userDrawn="1"/>
        </p:nvPicPr>
        <p:blipFill>
          <a:blip r:embed="rId2">
            <a:alphaModFix amt="10000"/>
          </a:blip>
          <a:stretch>
            <a:fillRect/>
          </a:stretch>
        </p:blipFill>
        <p:spPr>
          <a:xfrm rot="16200000">
            <a:off x="-1124411" y="1629838"/>
            <a:ext cx="5011676" cy="2237771"/>
          </a:xfrm>
          <a:prstGeom prst="rect">
            <a:avLst/>
          </a:prstGeom>
        </p:spPr>
      </p:pic>
      <p:sp>
        <p:nvSpPr>
          <p:cNvPr id="4" name="Tijdelijke aanduiding voor datum 3"/>
          <p:cNvSpPr>
            <a:spLocks noGrp="1"/>
          </p:cNvSpPr>
          <p:nvPr>
            <p:ph type="dt" sz="half" idx="10"/>
          </p:nvPr>
        </p:nvSpPr>
        <p:spPr/>
        <p:txBody>
          <a:bodyPr/>
          <a:lstStyle/>
          <a:p>
            <a:fld id="{12525A4A-45EF-044A-97ED-F5EE535170D0}" type="datetime1">
              <a:rPr lang="en-US" smtClean="0"/>
              <a:t>10/11/25</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dirty="0"/>
          </a:p>
        </p:txBody>
      </p:sp>
      <p:sp>
        <p:nvSpPr>
          <p:cNvPr id="8" name="Tijdelijke aanduiding voor inhoud 2">
            <a:extLst>
              <a:ext uri="{FF2B5EF4-FFF2-40B4-BE49-F238E27FC236}">
                <a16:creationId xmlns:a16="http://schemas.microsoft.com/office/drawing/2014/main" id="{6BA570E8-5D95-B3F1-8C6F-957AE9CDC0B9}"/>
              </a:ext>
            </a:extLst>
          </p:cNvPr>
          <p:cNvSpPr>
            <a:spLocks noGrp="1"/>
          </p:cNvSpPr>
          <p:nvPr>
            <p:ph idx="13"/>
          </p:nvPr>
        </p:nvSpPr>
        <p:spPr>
          <a:xfrm>
            <a:off x="576000" y="708660"/>
            <a:ext cx="11006402" cy="5343986"/>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le 1">
            <a:extLst>
              <a:ext uri="{FF2B5EF4-FFF2-40B4-BE49-F238E27FC236}">
                <a16:creationId xmlns:a16="http://schemas.microsoft.com/office/drawing/2014/main" id="{F0CEA65D-4427-8EF5-9C3E-9652403088E1}"/>
              </a:ext>
            </a:extLst>
          </p:cNvPr>
          <p:cNvSpPr>
            <a:spLocks noGrp="1"/>
          </p:cNvSpPr>
          <p:nvPr>
            <p:ph type="title"/>
          </p:nvPr>
        </p:nvSpPr>
        <p:spPr>
          <a:xfrm>
            <a:off x="576000" y="15931"/>
            <a:ext cx="11041200" cy="578430"/>
          </a:xfrm>
        </p:spPr>
        <p:txBody>
          <a:bodyPr/>
          <a:lstStyle/>
          <a:p>
            <a:r>
              <a:rPr lang="en-US" dirty="0"/>
              <a:t>Click to edit Master title style</a:t>
            </a:r>
            <a:endParaRPr lang="en-GB" dirty="0"/>
          </a:p>
        </p:txBody>
      </p:sp>
    </p:spTree>
    <p:extLst>
      <p:ext uri="{BB962C8B-B14F-4D97-AF65-F5344CB8AC3E}">
        <p14:creationId xmlns:p14="http://schemas.microsoft.com/office/powerpoint/2010/main" val="4239957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olgpagina 4">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B8F6EBD7-4509-1747-80A1-30E823EDAC2D}" type="datetime1">
              <a:rPr lang="en-US" noProof="0" smtClean="0"/>
              <a:t>10/11/25</a:t>
            </a:fld>
            <a:endParaRPr lang="nl-NL" noProof="0" dirty="0"/>
          </a:p>
        </p:txBody>
      </p:sp>
      <p:sp>
        <p:nvSpPr>
          <p:cNvPr id="5" name="Tijdelijke aanduiding voor voettekst 4"/>
          <p:cNvSpPr>
            <a:spLocks noGrp="1"/>
          </p:cNvSpPr>
          <p:nvPr>
            <p:ph type="ftr" sz="quarter" idx="11"/>
          </p:nvPr>
        </p:nvSpPr>
        <p:spPr/>
        <p:txBody>
          <a:bodyPr/>
          <a:lstStyle/>
          <a:p>
            <a:endParaRPr lang="nl-NL" noProof="0" dirty="0"/>
          </a:p>
        </p:txBody>
      </p:sp>
      <p:sp>
        <p:nvSpPr>
          <p:cNvPr id="6" name="Tijdelijke aanduiding voor dianummer 5"/>
          <p:cNvSpPr>
            <a:spLocks noGrp="1"/>
          </p:cNvSpPr>
          <p:nvPr>
            <p:ph type="sldNum" sz="quarter" idx="12"/>
          </p:nvPr>
        </p:nvSpPr>
        <p:spPr/>
        <p:txBody>
          <a:bodyPr/>
          <a:lstStyle/>
          <a:p>
            <a:fld id="{0A297500-7527-634B-90F4-69D0994C32B4}" type="slidenum">
              <a:rPr lang="nl-NL" noProof="0" smtClean="0"/>
              <a:t>‹#›</a:t>
            </a:fld>
            <a:endParaRPr lang="nl-NL" noProof="0" dirty="0"/>
          </a:p>
        </p:txBody>
      </p:sp>
      <p:sp>
        <p:nvSpPr>
          <p:cNvPr id="8" name="Tijdelijke aanduiding voor inhoud 2">
            <a:extLst>
              <a:ext uri="{FF2B5EF4-FFF2-40B4-BE49-F238E27FC236}">
                <a16:creationId xmlns:a16="http://schemas.microsoft.com/office/drawing/2014/main" id="{ED9010BD-3FA3-6D64-D974-8B02411BFB23}"/>
              </a:ext>
            </a:extLst>
          </p:cNvPr>
          <p:cNvSpPr>
            <a:spLocks noGrp="1"/>
          </p:cNvSpPr>
          <p:nvPr>
            <p:ph idx="13" hasCustomPrompt="1"/>
          </p:nvPr>
        </p:nvSpPr>
        <p:spPr>
          <a:xfrm>
            <a:off x="576000" y="765810"/>
            <a:ext cx="11006402" cy="5286836"/>
          </a:xfrm>
        </p:spPr>
        <p:txBody>
          <a:bodyPr/>
          <a:lstStyle/>
          <a:p>
            <a:pPr lvl="0"/>
            <a:r>
              <a:rPr lang="nl-NL" noProof="0" dirty="0"/>
              <a:t>Klik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sp>
        <p:nvSpPr>
          <p:cNvPr id="2" name="Title 1">
            <a:extLst>
              <a:ext uri="{FF2B5EF4-FFF2-40B4-BE49-F238E27FC236}">
                <a16:creationId xmlns:a16="http://schemas.microsoft.com/office/drawing/2014/main" id="{4A3A12AB-811C-F19D-0A73-86DCF776D574}"/>
              </a:ext>
            </a:extLst>
          </p:cNvPr>
          <p:cNvSpPr>
            <a:spLocks noGrp="1"/>
          </p:cNvSpPr>
          <p:nvPr>
            <p:ph type="title"/>
          </p:nvPr>
        </p:nvSpPr>
        <p:spPr>
          <a:xfrm>
            <a:off x="576000" y="0"/>
            <a:ext cx="11041200" cy="647010"/>
          </a:xfrm>
        </p:spPr>
        <p:txBody>
          <a:bodyPr/>
          <a:lstStyle/>
          <a:p>
            <a:r>
              <a:rPr lang="nl-NL" noProof="0" dirty="0"/>
              <a:t>Click </a:t>
            </a:r>
            <a:r>
              <a:rPr lang="nl-NL" noProof="0" dirty="0" err="1"/>
              <a:t>to</a:t>
            </a:r>
            <a:r>
              <a:rPr lang="nl-NL" noProof="0" dirty="0"/>
              <a:t> </a:t>
            </a:r>
            <a:r>
              <a:rPr lang="nl-NL" noProof="0" dirty="0" err="1"/>
              <a:t>edit</a:t>
            </a:r>
            <a:r>
              <a:rPr lang="nl-NL" noProof="0" dirty="0"/>
              <a:t> Master </a:t>
            </a:r>
            <a:r>
              <a:rPr lang="nl-NL" noProof="0" dirty="0" err="1"/>
              <a:t>title</a:t>
            </a:r>
            <a:r>
              <a:rPr lang="nl-NL" noProof="0" dirty="0"/>
              <a:t> </a:t>
            </a:r>
            <a:r>
              <a:rPr lang="nl-NL" noProof="0" dirty="0" err="1"/>
              <a:t>style</a:t>
            </a:r>
            <a:endParaRPr lang="nl-NL" noProof="0" dirty="0"/>
          </a:p>
        </p:txBody>
      </p:sp>
    </p:spTree>
    <p:extLst>
      <p:ext uri="{BB962C8B-B14F-4D97-AF65-F5344CB8AC3E}">
        <p14:creationId xmlns:p14="http://schemas.microsoft.com/office/powerpoint/2010/main" val="96112299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6BDB821E-3E44-1141-8C7B-FEB07B979251}"/>
              </a:ext>
            </a:extLst>
          </p:cNvPr>
          <p:cNvSpPr/>
          <p:nvPr userDrawn="1"/>
        </p:nvSpPr>
        <p:spPr>
          <a:xfrm>
            <a:off x="0" y="6210000"/>
            <a:ext cx="12193200" cy="648000"/>
          </a:xfrm>
          <a:prstGeom prst="rect">
            <a:avLst/>
          </a:prstGeom>
          <a:solidFill>
            <a:srgbClr val="00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jdelijke aanduiding voor titel 1"/>
          <p:cNvSpPr>
            <a:spLocks noGrp="1"/>
          </p:cNvSpPr>
          <p:nvPr>
            <p:ph type="title"/>
          </p:nvPr>
        </p:nvSpPr>
        <p:spPr>
          <a:xfrm>
            <a:off x="576000" y="576000"/>
            <a:ext cx="11041200" cy="1112675"/>
          </a:xfrm>
          <a:prstGeom prst="rect">
            <a:avLst/>
          </a:prstGeom>
        </p:spPr>
        <p:txBody>
          <a:bodyPr vert="horz" lIns="0" tIns="0" rIns="0" bIns="0" rtlCol="0" anchor="t"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1836000"/>
            <a:ext cx="11041200" cy="4046910"/>
          </a:xfrm>
          <a:prstGeom prst="rect">
            <a:avLst/>
          </a:prstGeom>
        </p:spPr>
        <p:txBody>
          <a:bodyPr vert="horz" lIns="0" tIns="0" rIns="0" bIns="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7F6F9242-A3CF-2647-958A-D832101EE83D}" type="datetime1">
              <a:rPr lang="en-US" smtClean="0"/>
              <a:t>10/11/25</a:t>
            </a:fld>
            <a:endParaRPr lang="nl-NL" dirty="0"/>
          </a:p>
        </p:txBody>
      </p:sp>
      <p:sp>
        <p:nvSpPr>
          <p:cNvPr id="5" name="Tijdelijke aanduiding voor voettekst 4"/>
          <p:cNvSpPr>
            <a:spLocks noGrp="1"/>
          </p:cNvSpPr>
          <p:nvPr>
            <p:ph type="ftr" sz="quarter" idx="3"/>
          </p:nvPr>
        </p:nvSpPr>
        <p:spPr>
          <a:xfrm>
            <a:off x="5052003" y="6210000"/>
            <a:ext cx="499320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endParaRPr lang="nl-NL" dirty="0"/>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a:t>
            </a:fld>
            <a:endParaRPr lang="nl-NL" dirty="0"/>
          </a:p>
        </p:txBody>
      </p:sp>
      <p:pic>
        <p:nvPicPr>
          <p:cNvPr id="7" name="Afbeelding 6" descr="Afbeelding met Lettertype, Graphics, logo, schermopname&#10;&#10;Automatisch gegenereerde beschrijving">
            <a:extLst>
              <a:ext uri="{FF2B5EF4-FFF2-40B4-BE49-F238E27FC236}">
                <a16:creationId xmlns:a16="http://schemas.microsoft.com/office/drawing/2014/main" id="{15E13232-C638-6951-DDA6-89141A14C296}"/>
              </a:ext>
            </a:extLst>
          </p:cNvPr>
          <p:cNvPicPr>
            <a:picLocks noChangeAspect="1"/>
          </p:cNvPicPr>
          <p:nvPr userDrawn="1"/>
        </p:nvPicPr>
        <p:blipFill>
          <a:blip r:embed="rId15"/>
          <a:stretch>
            <a:fillRect/>
          </a:stretch>
        </p:blipFill>
        <p:spPr>
          <a:xfrm>
            <a:off x="10290602" y="6357900"/>
            <a:ext cx="1655999" cy="325389"/>
          </a:xfrm>
          <a:prstGeom prst="rect">
            <a:avLst/>
          </a:prstGeom>
        </p:spPr>
      </p:pic>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72" r:id="rId4"/>
    <p:sldLayoutId id="2147483671" r:id="rId5"/>
    <p:sldLayoutId id="2147483669" r:id="rId6"/>
    <p:sldLayoutId id="2147483668" r:id="rId7"/>
    <p:sldLayoutId id="2147483667" r:id="rId8"/>
    <p:sldLayoutId id="2147483665" r:id="rId9"/>
    <p:sldLayoutId id="2147483661" r:id="rId10"/>
    <p:sldLayoutId id="2147483666" r:id="rId11"/>
    <p:sldLayoutId id="2147483670" r:id="rId12"/>
    <p:sldLayoutId id="2147483651" r:id="rId13"/>
  </p:sldLayoutIdLst>
  <p:hf hdr="0"/>
  <p:txStyles>
    <p:titleStyle>
      <a:lvl1pPr algn="l" defTabSz="914400" rtl="0" eaLnBrk="1" latinLnBrk="0" hangingPunct="1">
        <a:lnSpc>
          <a:spcPct val="90000"/>
        </a:lnSpc>
        <a:spcBef>
          <a:spcPct val="0"/>
        </a:spcBef>
        <a:buNone/>
        <a:defRPr sz="4500" b="1" i="0" kern="1200" baseline="0">
          <a:solidFill>
            <a:srgbClr val="00407A"/>
          </a:solidFill>
          <a:latin typeface="Arial"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rgbClr val="00407A"/>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407A"/>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00407A"/>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g"/><Relationship Id="rId3"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 Id="rId3"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 Id="rId3"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 Id="rId3"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 Id="rId3"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 Id="rId3"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 Id="rId3"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 Id="rId3"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 Id="rId3"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 Id="rId3"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png"/><Relationship Id="rId3"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 Id="rId3"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 Id="rId3"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png"/><Relationship Id="rId3"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 Id="rId3"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png"/><Relationship Id="rId3"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5.png"/><Relationship Id="rId3"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 Id="rId3"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Klasse A versterkers</a:t>
            </a:r>
          </a:p>
        </p:txBody>
      </p:sp>
      <p:sp>
        <p:nvSpPr>
          <p:cNvPr id="3" name="TextBox 2"/>
          <p:cNvSpPr txBox="1"/>
          <p:nvPr/>
        </p:nvSpPr>
        <p:spPr>
          <a:xfrm>
            <a:off x="6400800" y="4114800"/>
            <a:ext cx="4572000" cy="1828800"/>
          </a:xfrm>
          <a:prstGeom prst="rect">
            <a:avLst/>
          </a:prstGeom>
          <a:noFill/>
        </p:spPr>
        <p:txBody>
          <a:bodyPr wrap="none">
            <a:spAutoFit/>
          </a:bodyPr>
          <a:lstStyle/>
          <a:p>
            <a:pPr>
              <a:defRPr sz="2400">
                <a:solidFill>
                  <a:srgbClr val="FFFFFF"/>
                </a:solidFill>
              </a:defRPr>
            </a:pPr>
            <a:r>
              <a:t>Laagfrequent versterkers</a:t>
            </a:r>
          </a:p>
          <a:p>
            <a:pPr>
              <a:defRPr sz="2400">
                <a:solidFill>
                  <a:srgbClr val="FFFFFF"/>
                </a:solidFill>
              </a:defRPr>
            </a:pPr>
            <a:r>
              <a:t>met 1 vermogentransistor</a:t>
            </a:r>
          </a:p>
        </p:txBody>
      </p:sp>
      <p:sp>
        <p:nvSpPr>
          <p:cNvPr id="4" name="TextBox 3"/>
          <p:cNvSpPr txBox="1"/>
          <p:nvPr/>
        </p:nvSpPr>
        <p:spPr>
          <a:xfrm>
            <a:off x="6400800" y="5577840"/>
            <a:ext cx="1828800" cy="457200"/>
          </a:xfrm>
          <a:prstGeom prst="rect">
            <a:avLst/>
          </a:prstGeom>
          <a:noFill/>
        </p:spPr>
        <p:txBody>
          <a:bodyPr wrap="none">
            <a:spAutoFit/>
          </a:bodyPr>
          <a:lstStyle/>
          <a:p>
            <a:pPr>
              <a:defRPr>
                <a:solidFill>
                  <a:srgbClr val="FFFFFF"/>
                </a:solidFill>
              </a:defRPr>
            </a:pPr>
            <a:r>
              <a:t>Jan Genoe</a:t>
            </a:r>
          </a:p>
        </p:txBody>
      </p:sp>
      <p:sp>
        <p:nvSpPr>
          <p:cNvPr id="5" name="TextBox 4"/>
          <p:cNvSpPr txBox="1"/>
          <p:nvPr/>
        </p:nvSpPr>
        <p:spPr>
          <a:xfrm>
            <a:off x="6400800" y="5760720"/>
            <a:ext cx="1828800" cy="457200"/>
          </a:xfrm>
          <a:prstGeom prst="rect">
            <a:avLst/>
          </a:prstGeom>
          <a:noFill/>
        </p:spPr>
        <p:txBody>
          <a:bodyPr wrap="none">
            <a:spAutoFit/>
          </a:bodyPr>
          <a:lstStyle/>
          <a:p>
            <a:pPr>
              <a:defRPr>
                <a:solidFill>
                  <a:srgbClr val="FFFFFF"/>
                </a:solidFill>
              </a:defRPr>
            </a:pPr>
            <a:r>
              <a:t>Februari 2026</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Klasse A versterkers</a:t>
            </a:r>
            <a:endParaRPr sz="3200" b="1" i="0">
              <a:latin typeface="Arial"/>
            </a:endParaRP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Content Placeholder 1"/>
          <p:cNvSpPr>
            <a:spLocks noGrp="1"/>
          </p:cNvSpPr>
          <p:nvPr>
            <p:ph idx="1"/>
          </p:nvPr>
        </p:nvSpPr>
        <p:spPr/>
        <p:txBody>
          <a:bodyPr>
            <a:spAutoFit/>
          </a:bodyPr>
          <a:lstStyle/>
          <a:p>
            <a:pPr lvl="1"/>
            <a:r>
              <a:t>Een klasse A versterker wordt als vermogenversterker gebruikt.</a:t>
            </a:r>
          </a:p>
          <a:p>
            <a:pPr lvl="1"/>
            <a:r>
              <a:t>Een klasse A versterker bestaat uit een enkele vermogentransistor (bipolaire transistor).</a:t>
            </a:r>
          </a:p>
          <a:p>
            <a:pPr lvl="1"/>
            <a:r>
              <a:t>Daarom beschouwen we eerst de mogelijkheden om een bipolaire transistor in te stellen (DC).</a:t>
            </a:r>
          </a:p>
          <a:p>
            <a:pPr lvl="1"/>
            <a:r>
              <a:t>Het DC-instelpunt is de DC-spanning waarop de AC-spanning (die versterkt moet worden) is gesuperponeerd.</a:t>
            </a:r>
          </a:p>
        </p:txBody>
      </p:sp>
      <p:sp>
        <p:nvSpPr>
          <p:cNvPr id="3" name="Title 2"/>
          <p:cNvSpPr>
            <a:spLocks noGrp="1"/>
          </p:cNvSpPr>
          <p:nvPr>
            <p:ph type="title"/>
          </p:nvPr>
        </p:nvSpPr>
        <p:spPr/>
        <p:txBody>
          <a:bodyPr wrap="square">
            <a:noAutofit/>
          </a:bodyPr>
          <a:lstStyle/>
          <a:p>
            <a:r>
              <a:rPr sz="3200" b="1" i="0">
                <a:latin typeface="Arial"/>
              </a:rPr>
              <a:t>Inleiding    klasse A versterker</a:t>
            </a:r>
            <a:endParaRPr sz="3200" b="1" i="0">
              <a:latin typeface="Arial"/>
            </a:endParaRP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Werkingsgebied    bipolaire transistor</a:t>
            </a:r>
            <a:endParaRPr sz="3200" b="1" i="0">
              <a:latin typeface="Arial"/>
            </a:endParaRPr>
          </a:p>
        </p:txBody>
      </p:sp>
      <p:pic>
        <p:nvPicPr>
          <p:cNvPr id="3" name="Picture 2" descr="image.jpg"/>
          <p:cNvPicPr>
            <a:picLocks noChangeAspect="1"/>
          </p:cNvPicPr>
          <p:nvPr/>
        </p:nvPicPr>
        <p:blipFill>
          <a:blip r:embed="rId2"/>
          <a:stretch>
            <a:fillRect/>
          </a:stretch>
        </p:blipFill>
        <p:spPr>
          <a:xfrm>
            <a:off x="2546687" y="539496"/>
            <a:ext cx="7098626" cy="5669280"/>
          </a:xfrm>
          <a:prstGeom prst="rect">
            <a:avLst/>
          </a:prstGeom>
        </p:spPr>
      </p:pic>
      <p:pic>
        <p:nvPicPr>
          <p:cNvPr id="4" name="Picture 3" descr="image.png"/>
          <p:cNvPicPr>
            <a:picLocks noChangeAspect="1"/>
          </p:cNvPicPr>
          <p:nvPr/>
        </p:nvPicPr>
        <p:blipFill>
          <a:blip r:embed="rId3"/>
          <a:stretch>
            <a:fillRect/>
          </a:stretch>
        </p:blipFill>
        <p:spPr>
          <a:xfrm>
            <a:off x="8715375" y="1728216"/>
            <a:ext cx="2076450" cy="352425"/>
          </a:xfrm>
          <a:prstGeom prst="rect">
            <a:avLst/>
          </a:prstGeom>
        </p:spPr>
      </p:pic>
      <p:pic>
        <p:nvPicPr>
          <p:cNvPr id="5" name="Picture 4" descr="image.png"/>
          <p:cNvPicPr>
            <a:picLocks noChangeAspect="1"/>
          </p:cNvPicPr>
          <p:nvPr/>
        </p:nvPicPr>
        <p:blipFill>
          <a:blip r:embed="rId4"/>
          <a:stretch>
            <a:fillRect/>
          </a:stretch>
        </p:blipFill>
        <p:spPr>
          <a:xfrm>
            <a:off x="7967662" y="2354961"/>
            <a:ext cx="3571875" cy="390525"/>
          </a:xfrm>
          <a:prstGeom prst="rect">
            <a:avLst/>
          </a:prstGeom>
        </p:spPr>
      </p:pic>
      <p:pic>
        <p:nvPicPr>
          <p:cNvPr id="6" name="Picture 5" descr="image.png"/>
          <p:cNvPicPr>
            <a:picLocks noChangeAspect="1"/>
          </p:cNvPicPr>
          <p:nvPr/>
        </p:nvPicPr>
        <p:blipFill>
          <a:blip r:embed="rId5"/>
          <a:stretch>
            <a:fillRect/>
          </a:stretch>
        </p:blipFill>
        <p:spPr>
          <a:xfrm>
            <a:off x="8943975" y="3019806"/>
            <a:ext cx="1619250" cy="352425"/>
          </a:xfrm>
          <a:prstGeom prst="rect">
            <a:avLst/>
          </a:prstGeom>
        </p:spPr>
      </p:pic>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Belang van het DC-instelpunt</a:t>
            </a:r>
            <a:endParaRPr sz="3200" b="1" i="0">
              <a:latin typeface="Arial"/>
            </a:endParaRPr>
          </a:p>
        </p:txBody>
      </p:sp>
      <p:pic>
        <p:nvPicPr>
          <p:cNvPr id="3" name="Picture 2" descr="image.jpg"/>
          <p:cNvPicPr>
            <a:picLocks noChangeAspect="1"/>
          </p:cNvPicPr>
          <p:nvPr/>
        </p:nvPicPr>
        <p:blipFill>
          <a:blip r:embed="rId2"/>
          <a:stretch>
            <a:fillRect/>
          </a:stretch>
        </p:blipFill>
        <p:spPr>
          <a:xfrm>
            <a:off x="2546687" y="539496"/>
            <a:ext cx="7098626" cy="5669280"/>
          </a:xfrm>
          <a:prstGeom prst="rect">
            <a:avLst/>
          </a:prstGeom>
        </p:spPr>
      </p:pic>
      <p:sp>
        <p:nvSpPr>
          <p:cNvPr id="2" name="Title 1"/>
          <p:cNvSpPr>
            <a:spLocks noGrp="1"/>
          </p:cNvSpPr>
          <p:nvPr>
            <p:ph type="title"/>
          </p:nvPr>
        </p:nvSpPr>
        <p:spPr>
          <a:xfrm>
            <a:off x="914400" y="5843016"/>
            <a:ext cx="10820400" cy="5669280"/>
          </a:xfrm>
        </p:spPr>
        <p:txBody>
          <a:bodyPr wrap="square">
            <a:spAutoFit/>
          </a:bodyPr>
          <a:lstStyle/>
          <a:p>
            <a:pPr/>
            <a:r>
              <a:rPr sz="3200" b="1" i="0">
                <a:latin typeface="Arial"/>
              </a:rPr>
              <a:t>Belang van het DC-instelpunt</a:t>
            </a:r>
            <a:r>
              <a:t>Punt B is de beste keuze:</a:t>
            </a:r>
            <a:endParaRPr sz="3200" b="1" i="0">
              <a:latin typeface="Arial"/>
            </a:endParaRPr>
          </a:p>
          <a:p>
            <a:pPr lvl="1"/>
            <a:r>
              <a:t>zo groot mogelijke spanningszwaai</a:t>
            </a:r>
          </a:p>
          <a:p>
            <a:pPr lvl="1"/>
            <a:r>
              <a:t>zo groot mogelijke stroomzwaai</a:t>
            </a:r>
          </a:p>
          <a:p>
            <a:pPr lvl="1"/>
            <a:r>
              <a:t>lineaire versterking</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Eerste instelling:  vaste bias</a:t>
            </a:r>
            <a:endParaRPr sz="3200" b="1" i="0">
              <a:latin typeface="Arial"/>
            </a:endParaRPr>
          </a:p>
        </p:txBody>
      </p:sp>
      <p:pic>
        <p:nvPicPr>
          <p:cNvPr id="3" name="Picture 2" descr="image.png"/>
          <p:cNvPicPr>
            <a:picLocks noChangeAspect="1"/>
          </p:cNvPicPr>
          <p:nvPr/>
        </p:nvPicPr>
        <p:blipFill>
          <a:blip r:embed="rId2"/>
          <a:stretch>
            <a:fillRect/>
          </a:stretch>
        </p:blipFill>
        <p:spPr>
          <a:xfrm>
            <a:off x="1650269" y="539496"/>
            <a:ext cx="8891462" cy="5669280"/>
          </a:xfrm>
          <a:prstGeom prst="rect">
            <a:avLst/>
          </a:prstGeom>
        </p:spPr>
      </p:pic>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DC-equivalent van de eerste instelling</a:t>
            </a:r>
            <a:endParaRPr sz="3200" b="1" i="0">
              <a:latin typeface="Arial"/>
            </a:endParaRPr>
          </a:p>
        </p:txBody>
      </p:sp>
      <p:pic>
        <p:nvPicPr>
          <p:cNvPr id="3" name="Picture 2" descr="image.png"/>
          <p:cNvPicPr>
            <a:picLocks noChangeAspect="1"/>
          </p:cNvPicPr>
          <p:nvPr/>
        </p:nvPicPr>
        <p:blipFill>
          <a:blip r:embed="rId2"/>
          <a:stretch>
            <a:fillRect/>
          </a:stretch>
        </p:blipFill>
        <p:spPr>
          <a:xfrm>
            <a:off x="918010" y="539496"/>
            <a:ext cx="10355979" cy="5669280"/>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Basis-emitter lus  van de eerste instelling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755615" y="539496"/>
            <a:ext cx="8680769" cy="5669280"/>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Collector-emitter lus  van de eerste instelling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490759" y="539496"/>
            <a:ext cx="9210482" cy="5669280"/>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DC-equivalent van de eerste instelling: Oefening</a:t>
            </a:r>
            <a:endParaRPr sz="3200" b="1" i="0">
              <a:latin typeface="Arial"/>
            </a:endParaRPr>
          </a:p>
        </p:txBody>
      </p:sp>
      <p:pic>
        <p:nvPicPr>
          <p:cNvPr id="3" name="Picture 2" descr="image.png"/>
          <p:cNvPicPr>
            <a:picLocks noChangeAspect="1"/>
          </p:cNvPicPr>
          <p:nvPr/>
        </p:nvPicPr>
        <p:blipFill>
          <a:blip r:embed="rId2"/>
          <a:stretch>
            <a:fillRect/>
          </a:stretch>
        </p:blipFill>
        <p:spPr>
          <a:xfrm>
            <a:off x="952038" y="539496"/>
            <a:ext cx="10287923" cy="5669280"/>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Belastingslijn van de eerste instelling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824309" y="539496"/>
            <a:ext cx="8543381" cy="5669280"/>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Inleiding vermogenversterkers</a:t>
            </a:r>
            <a:endParaRPr sz="3200" b="1" i="0">
              <a:latin typeface="Arial"/>
            </a:endParaRP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Belastingslijn: afhankelijkheid van IB</a:t>
            </a:r>
            <a:endParaRPr sz="3200" b="1" i="0">
              <a:latin typeface="Arial"/>
            </a:endParaRPr>
          </a:p>
        </p:txBody>
      </p:sp>
      <p:pic>
        <p:nvPicPr>
          <p:cNvPr id="3" name="Picture 2" descr="image.png"/>
          <p:cNvPicPr>
            <a:picLocks noChangeAspect="1"/>
          </p:cNvPicPr>
          <p:nvPr/>
        </p:nvPicPr>
        <p:blipFill>
          <a:blip r:embed="rId2"/>
          <a:stretch>
            <a:fillRect/>
          </a:stretch>
        </p:blipFill>
        <p:spPr>
          <a:xfrm>
            <a:off x="2099703" y="539496"/>
            <a:ext cx="7992593" cy="5669280"/>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Belastingslijn: afhankelijkheid van RC</a:t>
            </a:r>
            <a:endParaRPr sz="3200" b="1" i="0">
              <a:latin typeface="Arial"/>
            </a:endParaRPr>
          </a:p>
        </p:txBody>
      </p:sp>
      <p:pic>
        <p:nvPicPr>
          <p:cNvPr id="3" name="Picture 2" descr="image.png"/>
          <p:cNvPicPr>
            <a:picLocks noChangeAspect="1"/>
          </p:cNvPicPr>
          <p:nvPr/>
        </p:nvPicPr>
        <p:blipFill>
          <a:blip r:embed="rId2"/>
          <a:stretch>
            <a:fillRect/>
          </a:stretch>
        </p:blipFill>
        <p:spPr>
          <a:xfrm>
            <a:off x="2257761" y="539496"/>
            <a:ext cx="7676477" cy="5669280"/>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Belastingslijn:  afhankelijkheid van Vcc</a:t>
            </a:r>
            <a:endParaRPr sz="3200" b="1" i="0">
              <a:latin typeface="Arial"/>
            </a:endParaRPr>
          </a:p>
        </p:txBody>
      </p:sp>
      <p:pic>
        <p:nvPicPr>
          <p:cNvPr id="3" name="Picture 2" descr="image.png"/>
          <p:cNvPicPr>
            <a:picLocks noChangeAspect="1"/>
          </p:cNvPicPr>
          <p:nvPr/>
        </p:nvPicPr>
        <p:blipFill>
          <a:blip r:embed="rId2"/>
          <a:stretch>
            <a:fillRect/>
          </a:stretch>
        </p:blipFill>
        <p:spPr>
          <a:xfrm>
            <a:off x="1990380" y="539496"/>
            <a:ext cx="8211239" cy="5669280"/>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Belastingslijn:  Oefening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866301" y="539496"/>
            <a:ext cx="8459397" cy="5669280"/>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Tweede instelling: emitter bias</a:t>
            </a:r>
            <a:endParaRPr sz="3200" b="1" i="0">
              <a:latin typeface="Arial"/>
            </a:endParaRPr>
          </a:p>
        </p:txBody>
      </p:sp>
      <p:pic>
        <p:nvPicPr>
          <p:cNvPr id="3" name="Picture 2" descr="image.png"/>
          <p:cNvPicPr>
            <a:picLocks noChangeAspect="1"/>
          </p:cNvPicPr>
          <p:nvPr/>
        </p:nvPicPr>
        <p:blipFill>
          <a:blip r:embed="rId2"/>
          <a:stretch>
            <a:fillRect/>
          </a:stretch>
        </p:blipFill>
        <p:spPr>
          <a:xfrm>
            <a:off x="2033405" y="539496"/>
            <a:ext cx="8125189" cy="5669280"/>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Basis-emitter lus van de tweede instelling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573408" y="539496"/>
            <a:ext cx="9045183" cy="5669280"/>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Invloed van RE in de basis-emitter lus</a:t>
            </a:r>
            <a:endParaRPr sz="3200" b="1" i="0">
              <a:latin typeface="Arial"/>
            </a:endParaRPr>
          </a:p>
        </p:txBody>
      </p:sp>
      <p:pic>
        <p:nvPicPr>
          <p:cNvPr id="3" name="Picture 2" descr="image.png"/>
          <p:cNvPicPr>
            <a:picLocks noChangeAspect="1"/>
          </p:cNvPicPr>
          <p:nvPr/>
        </p:nvPicPr>
        <p:blipFill>
          <a:blip r:embed="rId2"/>
          <a:stretch>
            <a:fillRect/>
          </a:stretch>
        </p:blipFill>
        <p:spPr>
          <a:xfrm>
            <a:off x="1777247" y="539496"/>
            <a:ext cx="8637506" cy="5669280"/>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Invloed van RE in de basis-emitter lus</a:t>
            </a:r>
            <a:endParaRPr sz="3200" b="1" i="0">
              <a:latin typeface="Arial"/>
            </a:endParaRPr>
          </a:p>
        </p:txBody>
      </p:sp>
      <p:pic>
        <p:nvPicPr>
          <p:cNvPr id="3" name="Picture 2" descr="image.png"/>
          <p:cNvPicPr>
            <a:picLocks noChangeAspect="1"/>
          </p:cNvPicPr>
          <p:nvPr/>
        </p:nvPicPr>
        <p:blipFill>
          <a:blip r:embed="rId2"/>
          <a:stretch>
            <a:fillRect/>
          </a:stretch>
        </p:blipFill>
        <p:spPr>
          <a:xfrm>
            <a:off x="1839936" y="539496"/>
            <a:ext cx="8512127" cy="5669280"/>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Collector-emitter lus van de tweede instelling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718577" y="539496"/>
            <a:ext cx="8754845" cy="5669280"/>
          </a:xfrm>
          <a:prstGeom prst="rect">
            <a:avLst/>
          </a:prstGeom>
        </p:spPr>
      </p:pic>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DC-equivalent van de de instelling: Oefening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780505" y="539496"/>
            <a:ext cx="8630990" cy="5669280"/>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Versterkers</a:t>
            </a:r>
            <a:endParaRPr sz="3200" b="1" i="0">
              <a:latin typeface="Arial"/>
            </a:endParaRPr>
          </a:p>
        </p:txBody>
      </p:sp>
      <p:pic>
        <p:nvPicPr>
          <p:cNvPr id="3" name="Picture 2" descr="image.png"/>
          <p:cNvPicPr>
            <a:picLocks noChangeAspect="1"/>
          </p:cNvPicPr>
          <p:nvPr/>
        </p:nvPicPr>
        <p:blipFill>
          <a:blip r:embed="rId2"/>
          <a:stretch>
            <a:fillRect/>
          </a:stretch>
        </p:blipFill>
        <p:spPr>
          <a:xfrm>
            <a:off x="1425156" y="539496"/>
            <a:ext cx="9341688" cy="5669280"/>
          </a:xfrm>
          <a:prstGeom prst="rect">
            <a:avLst/>
          </a:prstGeom>
        </p:spPr>
      </p:pic>
    </p:spTree>
  </p:cSld>
  <p:clrMapOvr>
    <a:masterClrMapping/>
  </p:clrMapOvr>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Belastingslijn van de tweede instelling</a:t>
            </a:r>
            <a:endParaRPr sz="3200" b="1" i="0">
              <a:latin typeface="Arial"/>
            </a:endParaRPr>
          </a:p>
        </p:txBody>
      </p:sp>
      <p:pic>
        <p:nvPicPr>
          <p:cNvPr id="3" name="Picture 2" descr="image.png"/>
          <p:cNvPicPr>
            <a:picLocks noChangeAspect="1"/>
          </p:cNvPicPr>
          <p:nvPr/>
        </p:nvPicPr>
        <p:blipFill>
          <a:blip r:embed="rId2"/>
          <a:stretch>
            <a:fillRect/>
          </a:stretch>
        </p:blipFill>
        <p:spPr>
          <a:xfrm>
            <a:off x="2127824" y="539496"/>
            <a:ext cx="7936352" cy="5669280"/>
          </a:xfrm>
          <a:prstGeom prst="rect">
            <a:avLst/>
          </a:prstGeom>
        </p:spPr>
      </p:pic>
    </p:spTree>
  </p:cSld>
  <p:clrMapOvr>
    <a:masterClrMapping/>
  </p:clrMapOvr>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Derde instelling: spanningsdeler bias</a:t>
            </a:r>
            <a:endParaRPr sz="3200" b="1" i="0">
              <a:latin typeface="Arial"/>
            </a:endParaRPr>
          </a:p>
        </p:txBody>
      </p:sp>
      <p:pic>
        <p:nvPicPr>
          <p:cNvPr id="3" name="Picture 2" descr="image.png"/>
          <p:cNvPicPr>
            <a:picLocks noChangeAspect="1"/>
          </p:cNvPicPr>
          <p:nvPr/>
        </p:nvPicPr>
        <p:blipFill>
          <a:blip r:embed="rId2"/>
          <a:stretch>
            <a:fillRect/>
          </a:stretch>
        </p:blipFill>
        <p:spPr>
          <a:xfrm>
            <a:off x="1344189" y="539496"/>
            <a:ext cx="9503622" cy="5669280"/>
          </a:xfrm>
          <a:prstGeom prst="rect">
            <a:avLst/>
          </a:prstGeom>
        </p:spPr>
      </p:pic>
    </p:spTree>
  </p:cSld>
  <p:clrMapOvr>
    <a:masterClrMapping/>
  </p:clrMapOvr>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Berekening van VB voor de derde instelling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402799" y="539496"/>
            <a:ext cx="9386402" cy="5669280"/>
          </a:xfrm>
          <a:prstGeom prst="rect">
            <a:avLst/>
          </a:prstGeom>
        </p:spPr>
      </p:pic>
    </p:spTree>
  </p:cSld>
  <p:clrMapOvr>
    <a:masterClrMapping/>
  </p:clrMapOvr>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DC-instelpunt van de derde instelling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615126" y="539496"/>
            <a:ext cx="8961748" cy="5669280"/>
          </a:xfrm>
          <a:prstGeom prst="rect">
            <a:avLst/>
          </a:prstGeom>
        </p:spPr>
      </p:pic>
    </p:spTree>
  </p:cSld>
  <p:clrMapOvr>
    <a:masterClrMapping/>
  </p:clrMapOvr>
</p:sld>
</file>

<file path=ppt/slides/slide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DC-equivalent van de derde instelling: Oefening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685464" y="539496"/>
            <a:ext cx="8821071" cy="5669280"/>
          </a:xfrm>
          <a:prstGeom prst="rect">
            <a:avLst/>
          </a:prstGeom>
        </p:spPr>
      </p:pic>
    </p:spTree>
  </p:cSld>
  <p:clrMapOvr>
    <a:masterClrMapping/>
  </p:clrMapOvr>
</p:sld>
</file>

<file path=ppt/slides/slide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Capacitieve koppeling van de belasting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703719" y="539496"/>
            <a:ext cx="8784561" cy="5669280"/>
          </a:xfrm>
          <a:prstGeom prst="rect">
            <a:avLst/>
          </a:prstGeom>
        </p:spPr>
      </p:pic>
    </p:spTree>
  </p:cSld>
  <p:clrMapOvr>
    <a:masterClrMapping/>
  </p:clrMapOvr>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Rechtstreekse aansluiting van de belasting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715192" y="539496"/>
            <a:ext cx="8761615" cy="5669280"/>
          </a:xfrm>
          <a:prstGeom prst="rect">
            <a:avLst/>
          </a:prstGeom>
        </p:spPr>
      </p:pic>
    </p:spTree>
  </p:cSld>
  <p:clrMapOvr>
    <a:masterClrMapping/>
  </p:clrMapOvr>
</p:sld>
</file>

<file path=ppt/slides/slide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Rendement bij een serieel gevoede belasting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152293" y="539496"/>
            <a:ext cx="9887414" cy="5669280"/>
          </a:xfrm>
          <a:prstGeom prst="rect">
            <a:avLst/>
          </a:prstGeom>
        </p:spPr>
      </p:pic>
    </p:spTree>
  </p:cSld>
  <p:clrMapOvr>
    <a:masterClrMapping/>
  </p:clrMapOvr>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Serieel gevoede belasting: Oefening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159438" y="539496"/>
            <a:ext cx="9873124" cy="5669280"/>
          </a:xfrm>
          <a:prstGeom prst="rect">
            <a:avLst/>
          </a:prstGeom>
        </p:spPr>
      </p:pic>
    </p:spTree>
  </p:cSld>
  <p:clrMapOvr>
    <a:masterClrMapping/>
  </p:clrMapOvr>
</p:sld>
</file>

<file path=ppt/slides/slide3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Transformator-gekoppelde belasting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381391" y="539496"/>
            <a:ext cx="9429217" cy="5669280"/>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Vermogenversterkers</a:t>
            </a:r>
            <a:endParaRPr sz="3200" b="1" i="0">
              <a:latin typeface="Arial"/>
            </a:endParaRPr>
          </a:p>
        </p:txBody>
      </p:sp>
      <p:pic>
        <p:nvPicPr>
          <p:cNvPr id="3" name="Picture 2" descr="image.png"/>
          <p:cNvPicPr>
            <a:picLocks noChangeAspect="1"/>
          </p:cNvPicPr>
          <p:nvPr/>
        </p:nvPicPr>
        <p:blipFill>
          <a:blip r:embed="rId2"/>
          <a:stretch>
            <a:fillRect/>
          </a:stretch>
        </p:blipFill>
        <p:spPr>
          <a:xfrm>
            <a:off x="614591" y="539496"/>
            <a:ext cx="10962818" cy="5669280"/>
          </a:xfrm>
          <a:prstGeom prst="rect">
            <a:avLst/>
          </a:prstGeom>
        </p:spPr>
      </p:pic>
    </p:spTree>
  </p:cSld>
  <p:clrMapOvr>
    <a:masterClrMapping/>
  </p:clrMapOvr>
</p:sld>
</file>

<file path=ppt/slides/slide4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Werking met transformator</a:t>
            </a:r>
            <a:endParaRPr sz="3200" b="1" i="0">
              <a:latin typeface="Arial"/>
            </a:endParaRPr>
          </a:p>
        </p:txBody>
      </p:sp>
      <p:pic>
        <p:nvPicPr>
          <p:cNvPr id="3" name="Picture 2" descr="image.png"/>
          <p:cNvPicPr>
            <a:picLocks noChangeAspect="1"/>
          </p:cNvPicPr>
          <p:nvPr/>
        </p:nvPicPr>
        <p:blipFill>
          <a:blip r:embed="rId2"/>
          <a:stretch>
            <a:fillRect/>
          </a:stretch>
        </p:blipFill>
        <p:spPr>
          <a:xfrm>
            <a:off x="1134553" y="539496"/>
            <a:ext cx="9922894" cy="5669280"/>
          </a:xfrm>
          <a:prstGeom prst="rect">
            <a:avLst/>
          </a:prstGeom>
        </p:spPr>
      </p:pic>
    </p:spTree>
  </p:cSld>
  <p:clrMapOvr>
    <a:masterClrMapping/>
  </p:clrMapOvr>
</p:sld>
</file>

<file path=ppt/slides/slide4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Rendement met transformator</a:t>
            </a:r>
            <a:endParaRPr sz="3200" b="1" i="0">
              <a:latin typeface="Arial"/>
            </a:endParaRPr>
          </a:p>
        </p:txBody>
      </p:sp>
      <p:pic>
        <p:nvPicPr>
          <p:cNvPr id="3" name="Picture 2" descr="image.png"/>
          <p:cNvPicPr>
            <a:picLocks noChangeAspect="1"/>
          </p:cNvPicPr>
          <p:nvPr/>
        </p:nvPicPr>
        <p:blipFill>
          <a:blip r:embed="rId2"/>
          <a:stretch>
            <a:fillRect/>
          </a:stretch>
        </p:blipFill>
        <p:spPr>
          <a:xfrm>
            <a:off x="879008" y="539496"/>
            <a:ext cx="10433983" cy="5669280"/>
          </a:xfrm>
          <a:prstGeom prst="rect">
            <a:avLst/>
          </a:prstGeom>
        </p:spPr>
      </p:pic>
    </p:spTree>
  </p:cSld>
  <p:clrMapOvr>
    <a:masterClrMapping/>
  </p:clrMapOvr>
</p:sld>
</file>

<file path=ppt/slides/slide4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Transformator-gekoppelde belasting: Oefening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344000" y="539496"/>
            <a:ext cx="9503999" cy="5669280"/>
          </a:xfrm>
          <a:prstGeom prst="rect">
            <a:avLst/>
          </a:prstGeom>
        </p:spPr>
      </p:pic>
    </p:spTree>
  </p:cSld>
  <p:clrMapOvr>
    <a:masterClrMapping/>
  </p:clrMapOvr>
</p:sld>
</file>

<file path=ppt/slides/slide4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Transformator-gekoppelde belasting: Oplossing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778801" y="539496"/>
            <a:ext cx="8634398" cy="5669280"/>
          </a:xfrm>
          <a:prstGeom prst="rect">
            <a:avLst/>
          </a:prstGeom>
        </p:spPr>
      </p:pic>
    </p:spTree>
  </p:cSld>
  <p:clrMapOvr>
    <a:masterClrMapping/>
  </p:clrMapOvr>
</p:sld>
</file>

<file path=ppt/slides/slide4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DC belastingslijn</a:t>
            </a:r>
            <a:endParaRPr sz="3200" b="1" i="0">
              <a:latin typeface="Arial"/>
            </a:endParaRPr>
          </a:p>
        </p:txBody>
      </p:sp>
      <p:pic>
        <p:nvPicPr>
          <p:cNvPr id="3" name="Picture 2" descr="image.png"/>
          <p:cNvPicPr>
            <a:picLocks noChangeAspect="1"/>
          </p:cNvPicPr>
          <p:nvPr/>
        </p:nvPicPr>
        <p:blipFill>
          <a:blip r:embed="rId2"/>
          <a:stretch>
            <a:fillRect/>
          </a:stretch>
        </p:blipFill>
        <p:spPr>
          <a:xfrm>
            <a:off x="1458084" y="539496"/>
            <a:ext cx="9275832" cy="5669280"/>
          </a:xfrm>
          <a:prstGeom prst="rect">
            <a:avLst/>
          </a:prstGeom>
        </p:spPr>
      </p:pic>
    </p:spTree>
  </p:cSld>
  <p:clrMapOvr>
    <a:masterClrMapping/>
  </p:clrMapOvr>
</p:sld>
</file>

<file path=ppt/slides/slide4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AC belastingslijn-resistief</a:t>
            </a:r>
            <a:endParaRPr sz="3200" b="1" i="0">
              <a:latin typeface="Arial"/>
            </a:endParaRPr>
          </a:p>
        </p:txBody>
      </p:sp>
      <p:pic>
        <p:nvPicPr>
          <p:cNvPr id="3" name="Picture 2" descr="image.png"/>
          <p:cNvPicPr>
            <a:picLocks noChangeAspect="1"/>
          </p:cNvPicPr>
          <p:nvPr/>
        </p:nvPicPr>
        <p:blipFill>
          <a:blip r:embed="rId2"/>
          <a:stretch>
            <a:fillRect/>
          </a:stretch>
        </p:blipFill>
        <p:spPr>
          <a:xfrm>
            <a:off x="1384505" y="539496"/>
            <a:ext cx="9422990" cy="5669280"/>
          </a:xfrm>
          <a:prstGeom prst="rect">
            <a:avLst/>
          </a:prstGeom>
        </p:spPr>
      </p:pic>
    </p:spTree>
  </p:cSld>
  <p:clrMapOvr>
    <a:masterClrMapping/>
  </p:clrMapOvr>
</p:sld>
</file>

<file path=ppt/slides/slide4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AC belasting- inductief</a:t>
            </a:r>
            <a:endParaRPr sz="3200" b="1" i="0">
              <a:latin typeface="Arial"/>
            </a:endParaRPr>
          </a:p>
        </p:txBody>
      </p:sp>
      <p:pic>
        <p:nvPicPr>
          <p:cNvPr id="3" name="Picture 2" descr="image.png"/>
          <p:cNvPicPr>
            <a:picLocks noChangeAspect="1"/>
          </p:cNvPicPr>
          <p:nvPr/>
        </p:nvPicPr>
        <p:blipFill>
          <a:blip r:embed="rId2"/>
          <a:stretch>
            <a:fillRect/>
          </a:stretch>
        </p:blipFill>
        <p:spPr>
          <a:xfrm>
            <a:off x="1639280" y="539496"/>
            <a:ext cx="8913439" cy="5669280"/>
          </a:xfrm>
          <a:prstGeom prst="rect">
            <a:avLst/>
          </a:prstGeom>
        </p:spPr>
      </p:pic>
    </p:spTree>
  </p:cSld>
  <p:clrMapOvr>
    <a:masterClrMapping/>
  </p:clrMapOvr>
</p:sld>
</file>

<file path=ppt/slides/slide4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Nuttig vermogen</a:t>
            </a:r>
            <a:endParaRPr sz="3200" b="1" i="0">
              <a:latin typeface="Arial"/>
            </a:endParaRPr>
          </a:p>
        </p:txBody>
      </p:sp>
      <p:pic>
        <p:nvPicPr>
          <p:cNvPr id="3" name="Picture 2" descr="image.png"/>
          <p:cNvPicPr>
            <a:picLocks noChangeAspect="1"/>
          </p:cNvPicPr>
          <p:nvPr/>
        </p:nvPicPr>
        <p:blipFill>
          <a:blip r:embed="rId2"/>
          <a:stretch>
            <a:fillRect/>
          </a:stretch>
        </p:blipFill>
        <p:spPr>
          <a:xfrm>
            <a:off x="1510074" y="539496"/>
            <a:ext cx="9171852" cy="5669280"/>
          </a:xfrm>
          <a:prstGeom prst="rect">
            <a:avLst/>
          </a:prstGeom>
        </p:spPr>
      </p:pic>
    </p:spTree>
  </p:cSld>
  <p:clrMapOvr>
    <a:masterClrMapping/>
  </p:clrMapOvr>
</p:sld>
</file>

<file path=ppt/slides/slide4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Vermogen</a:t>
            </a:r>
            <a:endParaRPr sz="3200" b="1" i="0">
              <a:latin typeface="Arial"/>
            </a:endParaRPr>
          </a:p>
        </p:txBody>
      </p:sp>
      <p:pic>
        <p:nvPicPr>
          <p:cNvPr id="3" name="Picture 2" descr="image.png"/>
          <p:cNvPicPr>
            <a:picLocks noChangeAspect="1"/>
          </p:cNvPicPr>
          <p:nvPr/>
        </p:nvPicPr>
        <p:blipFill>
          <a:blip r:embed="rId2"/>
          <a:stretch>
            <a:fillRect/>
          </a:stretch>
        </p:blipFill>
        <p:spPr>
          <a:xfrm>
            <a:off x="1474738" y="539496"/>
            <a:ext cx="9242523" cy="5669280"/>
          </a:xfrm>
          <a:prstGeom prst="rect">
            <a:avLst/>
          </a:prstGeom>
        </p:spPr>
      </p:pic>
    </p:spTree>
  </p:cSld>
  <p:clrMapOvr>
    <a:masterClrMapping/>
  </p:clrMapOvr>
</p:sld>
</file>

<file path=ppt/slides/slide4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Rendement</a:t>
            </a:r>
            <a:endParaRPr sz="3200" b="1" i="0">
              <a:latin typeface="Arial"/>
            </a:endParaRPr>
          </a:p>
        </p:txBody>
      </p:sp>
      <p:pic>
        <p:nvPicPr>
          <p:cNvPr id="3" name="Picture 2" descr="image.png"/>
          <p:cNvPicPr>
            <a:picLocks noChangeAspect="1"/>
          </p:cNvPicPr>
          <p:nvPr/>
        </p:nvPicPr>
        <p:blipFill>
          <a:blip r:embed="rId2"/>
          <a:stretch>
            <a:fillRect/>
          </a:stretch>
        </p:blipFill>
        <p:spPr>
          <a:xfrm>
            <a:off x="1614182" y="539496"/>
            <a:ext cx="8963635" cy="566928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Rendement</a:t>
            </a:r>
            <a:endParaRPr sz="3200" b="1" i="0">
              <a:latin typeface="Arial"/>
            </a:endParaRPr>
          </a:p>
        </p:txBody>
      </p:sp>
      <p:pic>
        <p:nvPicPr>
          <p:cNvPr id="3" name="Picture 2" descr="image.png"/>
          <p:cNvPicPr>
            <a:picLocks noChangeAspect="1"/>
          </p:cNvPicPr>
          <p:nvPr/>
        </p:nvPicPr>
        <p:blipFill>
          <a:blip r:embed="rId2"/>
          <a:stretch>
            <a:fillRect/>
          </a:stretch>
        </p:blipFill>
        <p:spPr>
          <a:xfrm>
            <a:off x="1466088" y="539496"/>
            <a:ext cx="9259824" cy="5669280"/>
          </a:xfrm>
          <a:prstGeom prst="rect">
            <a:avLst/>
          </a:prstGeom>
        </p:spPr>
      </p:pic>
    </p:spTree>
  </p:cSld>
  <p:clrMapOvr>
    <a:masterClrMapping/>
  </p:clrMapOvr>
</p:sld>
</file>

<file path=ppt/slides/slide5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Opgestapelde energie</a:t>
            </a:r>
            <a:endParaRPr sz="3200" b="1" i="0">
              <a:latin typeface="Arial"/>
            </a:endParaRPr>
          </a:p>
        </p:txBody>
      </p:sp>
      <p:pic>
        <p:nvPicPr>
          <p:cNvPr id="3" name="Picture 2" descr="image.png"/>
          <p:cNvPicPr>
            <a:picLocks noChangeAspect="1"/>
          </p:cNvPicPr>
          <p:nvPr/>
        </p:nvPicPr>
        <p:blipFill>
          <a:blip r:embed="rId2"/>
          <a:stretch>
            <a:fillRect/>
          </a:stretch>
        </p:blipFill>
        <p:spPr>
          <a:xfrm>
            <a:off x="1415324" y="539496"/>
            <a:ext cx="9361351" cy="5669280"/>
          </a:xfrm>
          <a:prstGeom prst="rect">
            <a:avLst/>
          </a:prstGeom>
        </p:spPr>
      </p:pic>
    </p:spTree>
  </p:cSld>
  <p:clrMapOvr>
    <a:masterClrMapping/>
  </p:clrMapOvr>
</p:sld>
</file>

<file path=ppt/slides/slide5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Content Placeholder 1"/>
          <p:cNvSpPr>
            <a:spLocks noGrp="1"/>
          </p:cNvSpPr>
          <p:nvPr>
            <p:ph idx="1"/>
          </p:nvPr>
        </p:nvSpPr>
        <p:spPr/>
        <p:txBody>
          <a:bodyPr>
            <a:spAutoFit/>
          </a:bodyPr>
          <a:lstStyle/>
          <a:p>
            <a:pPr/>
            <a:r>
              <a:t>Ontwerp een klasse A versterker met een luidspreker als belasting (8 Ohm) en een nuttig muziekvermogen van 10 W.</a:t>
            </a:r>
          </a:p>
          <a:p>
            <a:pPr lvl="1"/>
            <a:r>
              <a:t>De wikkelverhouding van de gekozen transformator is n=5 met een weerstand van de primaire wikkeling R’= 1 Ohm.</a:t>
            </a:r>
          </a:p>
          <a:p>
            <a:pPr lvl="1"/>
            <a:r>
              <a:t>De vermogentransistor heeft een verzadigingsspanning van 0.3 volt en </a:t>
            </a:r>
            <a:r>
              <a:t>β_F</a:t>
            </a:r>
            <a:r>
              <a:t> van 20.</a:t>
            </a:r>
          </a:p>
          <a:p>
            <a:pPr lvl="1"/>
            <a:r>
              <a:t>Wat is de nodige voedingsspanning?</a:t>
            </a:r>
          </a:p>
          <a:p>
            <a:pPr lvl="1"/>
            <a:r>
              <a:t>Hoe groot is de DC instelstroom aan de basis?</a:t>
            </a:r>
          </a:p>
          <a:p>
            <a:pPr lvl="1"/>
            <a:r>
              <a:t>Wat is de maximale spanning in het circuit bij maximaal vermogen?</a:t>
            </a:r>
          </a:p>
          <a:p>
            <a:pPr lvl="1"/>
            <a:r>
              <a:t>Wat is de maximale stroom in het circuit bij maximaal vermogen?</a:t>
            </a:r>
          </a:p>
          <a:p>
            <a:pPr lvl="1"/>
            <a:r>
              <a:t>Hoe groot is de AC stroomamplitude aangelegd aan de basis om 1 W muziekvermogen te bekomen? Wat is dan het rendement?</a:t>
            </a:r>
          </a:p>
        </p:txBody>
      </p:sp>
      <p:sp>
        <p:nvSpPr>
          <p:cNvPr id="3" name="Title 2"/>
          <p:cNvSpPr>
            <a:spLocks noGrp="1"/>
          </p:cNvSpPr>
          <p:nvPr>
            <p:ph type="title"/>
          </p:nvPr>
        </p:nvSpPr>
        <p:spPr/>
        <p:txBody>
          <a:bodyPr wrap="square">
            <a:noAutofit/>
          </a:bodyPr>
          <a:lstStyle/>
          <a:p>
            <a:r>
              <a:rPr sz="3200" b="1" i="0">
                <a:latin typeface="Arial"/>
              </a:rPr>
              <a:t>Oefening</a:t>
            </a:r>
            <a:endParaRPr sz="3200" b="1" i="0">
              <a:latin typeface="Arial"/>
            </a:endParaRPr>
          </a:p>
        </p:txBody>
      </p:sp>
    </p:spTree>
  </p:cSld>
  <p:clrMapOvr>
    <a:masterClrMapping/>
  </p:clrMapOvr>
</p:sld>
</file>

<file path=ppt/slides/slide5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Basisschema van de klasse A versterker</a:t>
            </a:r>
            <a:endParaRPr sz="3200" b="1" i="0">
              <a:latin typeface="Arial"/>
            </a:endParaRPr>
          </a:p>
        </p:txBody>
      </p:sp>
      <p:pic>
        <p:nvPicPr>
          <p:cNvPr id="3" name="Picture 2" descr="image.png"/>
          <p:cNvPicPr>
            <a:picLocks noChangeAspect="1"/>
          </p:cNvPicPr>
          <p:nvPr/>
        </p:nvPicPr>
        <p:blipFill>
          <a:blip r:embed="rId2"/>
          <a:stretch>
            <a:fillRect/>
          </a:stretch>
        </p:blipFill>
        <p:spPr>
          <a:xfrm>
            <a:off x="4187833" y="539496"/>
            <a:ext cx="3816334" cy="5669280"/>
          </a:xfrm>
          <a:prstGeom prst="rect">
            <a:avLst/>
          </a:prstGeom>
        </p:spPr>
      </p:pic>
    </p:spTree>
  </p:cSld>
  <p:clrMapOvr>
    <a:masterClrMapping/>
  </p:clrMapOvr>
</p:sld>
</file>

<file path=ppt/slides/slide5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Basisschema van de klasse A versterker</a:t>
            </a:r>
            <a:endParaRPr sz="3200" b="1" i="0">
              <a:latin typeface="Arial"/>
            </a:endParaRPr>
          </a:p>
        </p:txBody>
      </p:sp>
      <p:pic>
        <p:nvPicPr>
          <p:cNvPr id="3" name="Picture 2" descr="image.png"/>
          <p:cNvPicPr>
            <a:picLocks noChangeAspect="1"/>
          </p:cNvPicPr>
          <p:nvPr/>
        </p:nvPicPr>
        <p:blipFill>
          <a:blip r:embed="rId2"/>
          <a:stretch>
            <a:fillRect/>
          </a:stretch>
        </p:blipFill>
        <p:spPr>
          <a:xfrm>
            <a:off x="4187833" y="539496"/>
            <a:ext cx="3816334" cy="5669280"/>
          </a:xfrm>
          <a:prstGeom prst="rect">
            <a:avLst/>
          </a:prstGeom>
        </p:spPr>
      </p:pic>
    </p:spTree>
  </p:cSld>
  <p:clrMapOvr>
    <a:masterClrMapping/>
  </p:clrMapOvr>
</p:sld>
</file>

<file path=ppt/slides/slide5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Content Placeholder 1"/>
          <p:cNvSpPr>
            <a:spLocks noGrp="1"/>
          </p:cNvSpPr>
          <p:nvPr>
            <p:ph idx="1"/>
          </p:nvPr>
        </p:nvSpPr>
        <p:spPr/>
        <p:txBody>
          <a:bodyPr wrap="square">
            <a:noAutofit/>
          </a:bodyPr>
          <a:lstStyle/>
          <a:p>
            <a:pPr>
              <a:lnSpc>
                <a:spcPts val="2400"/>
              </a:lnSpc>
              <a:defRPr>
                <a:solidFill>
                  <a:srgbClr val="FFFFFF"/>
                </a:solidFill>
              </a:defRPr>
            </a:pPr>
            <a:r>
              <a:rPr sz="2400" b="0" i="0">
                <a:latin typeface="Courier"/>
              </a:rPr>
              <a:t>* Spice file van een eenvoudige Klasse A versterker</a:t>
            </a:r>
            <a:endParaRPr sz="2400" b="0" i="0">
              <a:latin typeface="Courier"/>
            </a:endParaRPr>
          </a:p>
          <a:p>
            <a:pPr>
              <a:lnSpc>
                <a:spcPts val="2400"/>
              </a:lnSpc>
              <a:defRPr>
                <a:solidFill>
                  <a:srgbClr val="FFFFFF"/>
                </a:solidFill>
              </a:defRPr>
            </a:pPr>
            <a:r>
              <a:rPr sz="2400" b="0" i="0">
                <a:latin typeface="Courier"/>
              </a:rPr>
              <a:t>R_R6         0 1  8</a:t>
            </a:r>
            <a:endParaRPr sz="2400" b="0" i="0">
              <a:latin typeface="Courier"/>
            </a:endParaRPr>
          </a:p>
          <a:p>
            <a:pPr>
              <a:lnSpc>
                <a:spcPts val="2400"/>
              </a:lnSpc>
              <a:defRPr>
                <a:solidFill>
                  <a:srgbClr val="FFFFFF"/>
                </a:solidFill>
              </a:defRPr>
            </a:pPr>
            <a:r>
              <a:rPr sz="2400" b="0" i="0">
                <a:latin typeface="Courier"/>
              </a:rPr>
              <a:t>R_R7         3 2  1</a:t>
            </a:r>
            <a:endParaRPr sz="2400" b="0" i="0">
              <a:latin typeface="Courier"/>
            </a:endParaRPr>
          </a:p>
          <a:p>
            <a:pPr>
              <a:lnSpc>
                <a:spcPts val="2400"/>
              </a:lnSpc>
              <a:defRPr>
                <a:solidFill>
                  <a:srgbClr val="FFFFFF"/>
                </a:solidFill>
              </a:defRPr>
            </a:pPr>
            <a:r>
              <a:rPr sz="2400" b="0" i="0">
                <a:latin typeface="Courier"/>
              </a:rPr>
              <a:t>L1_TX1       3 4 25m</a:t>
            </a:r>
            <a:endParaRPr sz="2400" b="0" i="0">
              <a:latin typeface="Courier"/>
            </a:endParaRPr>
          </a:p>
          <a:p>
            <a:pPr>
              <a:lnSpc>
                <a:spcPts val="2400"/>
              </a:lnSpc>
              <a:defRPr>
                <a:solidFill>
                  <a:srgbClr val="FFFFFF"/>
                </a:solidFill>
              </a:defRPr>
            </a:pPr>
            <a:r>
              <a:rPr sz="2400" b="0" i="0">
                <a:latin typeface="Courier"/>
              </a:rPr>
              <a:t>L2_TX1       1 0 1m</a:t>
            </a:r>
            <a:endParaRPr sz="2400" b="0" i="0">
              <a:latin typeface="Courier"/>
            </a:endParaRPr>
          </a:p>
          <a:p>
            <a:pPr>
              <a:lnSpc>
                <a:spcPts val="2400"/>
              </a:lnSpc>
              <a:defRPr>
                <a:solidFill>
                  <a:srgbClr val="FFFFFF"/>
                </a:solidFill>
              </a:defRPr>
            </a:pPr>
            <a:r>
              <a:rPr sz="2400" b="0" i="0">
                <a:latin typeface="Courier"/>
              </a:rPr>
              <a:t>K_TX1        L1_TX1 L2_TX1 1.</a:t>
            </a:r>
            <a:endParaRPr sz="2400" b="0" i="0">
              <a:latin typeface="Courier"/>
            </a:endParaRPr>
          </a:p>
          <a:p>
            <a:pPr>
              <a:lnSpc>
                <a:spcPts val="2400"/>
              </a:lnSpc>
              <a:defRPr>
                <a:solidFill>
                  <a:srgbClr val="FFFFFF"/>
                </a:solidFill>
              </a:defRPr>
            </a:pPr>
            <a:r>
              <a:rPr sz="2400" b="0" i="0">
                <a:latin typeface="Courier"/>
              </a:rPr>
              <a:t>Q_Q5         4 5 0 Q2</a:t>
            </a:r>
            <a:endParaRPr sz="2400" b="0" i="0">
              <a:latin typeface="Courier"/>
            </a:endParaRPr>
          </a:p>
          <a:p>
            <a:pPr>
              <a:lnSpc>
                <a:spcPts val="2400"/>
              </a:lnSpc>
              <a:defRPr>
                <a:solidFill>
                  <a:srgbClr val="FFFFFF"/>
                </a:solidFill>
              </a:defRPr>
            </a:pPr>
            <a:r>
              <a:rPr sz="2400" b="0" i="0">
                <a:latin typeface="Courier"/>
              </a:rPr>
              <a:t>I_I4         0 5  SIN(17m 15m 10k) DC=17m</a:t>
            </a:r>
            <a:endParaRPr sz="2400" b="0" i="0">
              <a:latin typeface="Courier"/>
            </a:endParaRPr>
          </a:p>
          <a:p>
            <a:pPr>
              <a:lnSpc>
                <a:spcPts val="2400"/>
              </a:lnSpc>
              <a:defRPr>
                <a:solidFill>
                  <a:srgbClr val="FFFFFF"/>
                </a:solidFill>
              </a:defRPr>
            </a:pPr>
            <a:r>
              <a:rPr sz="2400" b="0" i="0">
                <a:latin typeface="Courier"/>
              </a:rPr>
              <a:t>V_VDD        2 0 66V</a:t>
            </a:r>
            <a:endParaRPr sz="2400" b="0" i="0">
              <a:latin typeface="Courier"/>
            </a:endParaRPr>
          </a:p>
          <a:p>
            <a:pPr>
              <a:lnSpc>
                <a:spcPts val="2400"/>
              </a:lnSpc>
              <a:defRPr>
                <a:solidFill>
                  <a:srgbClr val="FFFFFF"/>
                </a:solidFill>
              </a:defRPr>
            </a:pPr>
            <a:endParaRPr sz="2400" b="0" i="0">
              <a:latin typeface="Courier"/>
            </a:endParaRPr>
          </a:p>
          <a:p>
            <a:pPr>
              <a:lnSpc>
                <a:spcPts val="2400"/>
              </a:lnSpc>
              <a:defRPr>
                <a:solidFill>
                  <a:srgbClr val="FFFFFF"/>
                </a:solidFill>
              </a:defRPr>
            </a:pPr>
            <a:r>
              <a:rPr sz="2400" b="0" i="0">
                <a:latin typeface="Courier"/>
              </a:rPr>
              <a:t>.model Q2  NPN(Is=14.34p BF=20 )</a:t>
            </a:r>
            <a:endParaRPr sz="2400" b="0" i="0">
              <a:latin typeface="Courier"/>
            </a:endParaRPr>
          </a:p>
        </p:txBody>
      </p:sp>
      <p:sp>
        <p:nvSpPr>
          <p:cNvPr id="3" name="Title 2"/>
          <p:cNvSpPr>
            <a:spLocks noGrp="1"/>
          </p:cNvSpPr>
          <p:nvPr>
            <p:ph type="title"/>
          </p:nvPr>
        </p:nvSpPr>
        <p:spPr/>
        <p:txBody>
          <a:bodyPr wrap="square">
            <a:noAutofit/>
          </a:bodyPr>
          <a:lstStyle/>
          <a:p>
            <a:r>
              <a:rPr sz="3200" b="1" i="0">
                <a:latin typeface="Arial"/>
              </a:rPr>
              <a:t>SPICE code</a:t>
            </a:r>
            <a:endParaRPr sz="3200" b="1" i="0">
              <a:latin typeface="Arial"/>
            </a:endParaRPr>
          </a:p>
        </p:txBody>
      </p:sp>
    </p:spTree>
  </p:cSld>
  <p:clrMapOvr>
    <a:masterClrMapping/>
  </p:clrMapOvr>
</p:sld>
</file>

<file path=ppt/slides/slide5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Stromen en Spanningen als functie van de tijd</a:t>
            </a:r>
            <a:endParaRPr sz="3200" b="1" i="0">
              <a:latin typeface="Arial"/>
            </a:endParaRPr>
          </a:p>
        </p:txBody>
      </p:sp>
      <p:pic>
        <p:nvPicPr>
          <p:cNvPr id="3" name="Picture 2" descr="image.png"/>
          <p:cNvPicPr>
            <a:picLocks noChangeAspect="1"/>
          </p:cNvPicPr>
          <p:nvPr/>
        </p:nvPicPr>
        <p:blipFill>
          <a:blip r:embed="rId2"/>
          <a:stretch>
            <a:fillRect/>
          </a:stretch>
        </p:blipFill>
        <p:spPr>
          <a:xfrm>
            <a:off x="2576454" y="539496"/>
            <a:ext cx="7039092" cy="5669280"/>
          </a:xfrm>
          <a:prstGeom prst="rect">
            <a:avLst/>
          </a:prstGeom>
        </p:spPr>
      </p:pic>
    </p:spTree>
  </p:cSld>
  <p:clrMapOvr>
    <a:masterClrMapping/>
  </p:clrMapOvr>
</p:sld>
</file>

<file path=ppt/slides/slide5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Belastingskarakteristiek</a:t>
            </a:r>
            <a:endParaRPr sz="3200" b="1" i="0">
              <a:latin typeface="Arial"/>
            </a:endParaRPr>
          </a:p>
        </p:txBody>
      </p:sp>
      <p:pic>
        <p:nvPicPr>
          <p:cNvPr id="3" name="Picture 2" descr="image.png"/>
          <p:cNvPicPr>
            <a:picLocks noChangeAspect="1"/>
          </p:cNvPicPr>
          <p:nvPr/>
        </p:nvPicPr>
        <p:blipFill>
          <a:blip r:embed="rId2"/>
          <a:stretch>
            <a:fillRect/>
          </a:stretch>
        </p:blipFill>
        <p:spPr>
          <a:xfrm>
            <a:off x="2547481" y="539496"/>
            <a:ext cx="7097037" cy="5669280"/>
          </a:xfrm>
          <a:prstGeom prst="rect">
            <a:avLst/>
          </a:prstGeom>
        </p:spPr>
      </p:pic>
    </p:spTree>
  </p:cSld>
  <p:clrMapOvr>
    <a:masterClrMapping/>
  </p:clrMapOvr>
</p:sld>
</file>

<file path=ppt/slides/slide5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Content Placeholder 1"/>
          <p:cNvSpPr>
            <a:spLocks noGrp="1"/>
          </p:cNvSpPr>
          <p:nvPr>
            <p:ph idx="1"/>
          </p:nvPr>
        </p:nvSpPr>
        <p:spPr/>
        <p:txBody>
          <a:bodyPr wrap="square">
            <a:noAutofit/>
          </a:bodyPr>
          <a:lstStyle/>
          <a:p>
            <a:pPr>
              <a:lnSpc>
                <a:spcPts val="2400"/>
              </a:lnSpc>
              <a:defRPr>
                <a:solidFill>
                  <a:srgbClr val="FFFFFF"/>
                </a:solidFill>
              </a:defRPr>
            </a:pPr>
            <a:r>
              <a:rPr sz="2400" b="0" i="0">
                <a:latin typeface="Courier"/>
              </a:rPr>
              <a:t>* Spice file van een eenvoudige Klasse A versterker</a:t>
            </a:r>
            <a:endParaRPr sz="2400" b="0" i="0">
              <a:latin typeface="Courier"/>
            </a:endParaRPr>
          </a:p>
          <a:p>
            <a:pPr>
              <a:lnSpc>
                <a:spcPts val="2400"/>
              </a:lnSpc>
              <a:defRPr>
                <a:solidFill>
                  <a:srgbClr val="FFFFFF"/>
                </a:solidFill>
              </a:defRPr>
            </a:pPr>
            <a:r>
              <a:rPr sz="2400" b="0" i="0">
                <a:latin typeface="Courier"/>
              </a:rPr>
              <a:t>R_R6         0 1  8</a:t>
            </a:r>
            <a:endParaRPr sz="2400" b="0" i="0">
              <a:latin typeface="Courier"/>
            </a:endParaRPr>
          </a:p>
          <a:p>
            <a:pPr>
              <a:lnSpc>
                <a:spcPts val="2400"/>
              </a:lnSpc>
              <a:defRPr>
                <a:solidFill>
                  <a:srgbClr val="FFFFFF"/>
                </a:solidFill>
              </a:defRPr>
            </a:pPr>
            <a:r>
              <a:rPr sz="2400" b="0" i="0">
                <a:latin typeface="Courier"/>
              </a:rPr>
              <a:t>R_R7         3 2  1</a:t>
            </a:r>
            <a:endParaRPr sz="2400" b="0" i="0">
              <a:latin typeface="Courier"/>
            </a:endParaRPr>
          </a:p>
          <a:p>
            <a:pPr>
              <a:lnSpc>
                <a:spcPts val="2400"/>
              </a:lnSpc>
              <a:defRPr>
                <a:solidFill>
                  <a:srgbClr val="FFFFFF"/>
                </a:solidFill>
              </a:defRPr>
            </a:pPr>
            <a:r>
              <a:rPr sz="2400" b="0" i="0">
                <a:latin typeface="Courier"/>
              </a:rPr>
              <a:t>L1_TX1       3 4 25</a:t>
            </a:r>
            <a:endParaRPr sz="2400" b="0" i="0">
              <a:latin typeface="Courier"/>
            </a:endParaRPr>
          </a:p>
          <a:p>
            <a:pPr>
              <a:lnSpc>
                <a:spcPts val="2400"/>
              </a:lnSpc>
              <a:defRPr>
                <a:solidFill>
                  <a:srgbClr val="FFFFFF"/>
                </a:solidFill>
              </a:defRPr>
            </a:pPr>
            <a:r>
              <a:rPr sz="2400" b="0" i="0">
                <a:latin typeface="Courier"/>
              </a:rPr>
              <a:t>L2_TX1       1 0 1</a:t>
            </a:r>
            <a:endParaRPr sz="2400" b="0" i="0">
              <a:latin typeface="Courier"/>
            </a:endParaRPr>
          </a:p>
          <a:p>
            <a:pPr>
              <a:lnSpc>
                <a:spcPts val="2400"/>
              </a:lnSpc>
              <a:defRPr>
                <a:solidFill>
                  <a:srgbClr val="FFFFFF"/>
                </a:solidFill>
              </a:defRPr>
            </a:pPr>
            <a:r>
              <a:rPr sz="2400" b="0" i="0">
                <a:latin typeface="Courier"/>
              </a:rPr>
              <a:t>K_TX1        L1_TX1 L2_TX1 1.</a:t>
            </a:r>
            <a:endParaRPr sz="2400" b="0" i="0">
              <a:latin typeface="Courier"/>
            </a:endParaRPr>
          </a:p>
          <a:p>
            <a:pPr>
              <a:lnSpc>
                <a:spcPts val="2400"/>
              </a:lnSpc>
              <a:defRPr>
                <a:solidFill>
                  <a:srgbClr val="FFFFFF"/>
                </a:solidFill>
              </a:defRPr>
            </a:pPr>
            <a:r>
              <a:rPr sz="2400" b="0" i="0">
                <a:latin typeface="Courier"/>
              </a:rPr>
              <a:t>Q_Q5         4 5 0 Q2</a:t>
            </a:r>
            <a:endParaRPr sz="2400" b="0" i="0">
              <a:latin typeface="Courier"/>
            </a:endParaRPr>
          </a:p>
          <a:p>
            <a:pPr>
              <a:lnSpc>
                <a:spcPts val="2400"/>
              </a:lnSpc>
              <a:defRPr>
                <a:solidFill>
                  <a:srgbClr val="FFFFFF"/>
                </a:solidFill>
              </a:defRPr>
            </a:pPr>
            <a:r>
              <a:rPr sz="2400" b="0" i="0">
                <a:latin typeface="Courier"/>
              </a:rPr>
              <a:t>I_I4         0 5  SIN(17m 15m 10k) DC=17m</a:t>
            </a:r>
            <a:endParaRPr sz="2400" b="0" i="0">
              <a:latin typeface="Courier"/>
            </a:endParaRPr>
          </a:p>
          <a:p>
            <a:pPr>
              <a:lnSpc>
                <a:spcPts val="2400"/>
              </a:lnSpc>
              <a:defRPr>
                <a:solidFill>
                  <a:srgbClr val="FFFFFF"/>
                </a:solidFill>
              </a:defRPr>
            </a:pPr>
            <a:r>
              <a:rPr sz="2400" b="0" i="0">
                <a:latin typeface="Courier"/>
              </a:rPr>
              <a:t>V_VDD        2 0 66V</a:t>
            </a:r>
            <a:endParaRPr sz="2400" b="0" i="0">
              <a:latin typeface="Courier"/>
            </a:endParaRPr>
          </a:p>
          <a:p>
            <a:pPr>
              <a:lnSpc>
                <a:spcPts val="2400"/>
              </a:lnSpc>
              <a:defRPr>
                <a:solidFill>
                  <a:srgbClr val="FFFFFF"/>
                </a:solidFill>
              </a:defRPr>
            </a:pPr>
            <a:endParaRPr sz="2400" b="0" i="0">
              <a:latin typeface="Courier"/>
            </a:endParaRPr>
          </a:p>
          <a:p>
            <a:pPr>
              <a:lnSpc>
                <a:spcPts val="2400"/>
              </a:lnSpc>
              <a:defRPr>
                <a:solidFill>
                  <a:srgbClr val="FFFFFF"/>
                </a:solidFill>
              </a:defRPr>
            </a:pPr>
            <a:r>
              <a:rPr sz="2400" b="0" i="0">
                <a:latin typeface="Courier"/>
              </a:rPr>
              <a:t>.model Q2  NPN(Is=14.34p BF=20 )</a:t>
            </a:r>
            <a:endParaRPr sz="2400" b="0" i="0">
              <a:latin typeface="Courier"/>
            </a:endParaRPr>
          </a:p>
        </p:txBody>
      </p:sp>
      <p:sp>
        <p:nvSpPr>
          <p:cNvPr id="3" name="Title 2"/>
          <p:cNvSpPr>
            <a:spLocks noGrp="1"/>
          </p:cNvSpPr>
          <p:nvPr>
            <p:ph type="title"/>
          </p:nvPr>
        </p:nvSpPr>
        <p:spPr/>
        <p:txBody>
          <a:bodyPr wrap="square">
            <a:noAutofit/>
          </a:bodyPr>
          <a:lstStyle/>
          <a:p>
            <a:r>
              <a:rPr sz="3200" b="1" i="0">
                <a:latin typeface="Arial"/>
              </a:rPr>
              <a:t>SPICE code</a:t>
            </a:r>
            <a:endParaRPr sz="3200" b="1" i="0">
              <a:latin typeface="Arial"/>
            </a:endParaRPr>
          </a:p>
        </p:txBody>
      </p:sp>
    </p:spTree>
  </p:cSld>
  <p:clrMapOvr>
    <a:masterClrMapping/>
  </p:clrMapOvr>
</p:sld>
</file>

<file path=ppt/slides/slide5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Stroom-spanning</a:t>
            </a:r>
            <a:endParaRPr sz="3200" b="1" i="0">
              <a:latin typeface="Arial"/>
            </a:endParaRPr>
          </a:p>
        </p:txBody>
      </p:sp>
      <p:pic>
        <p:nvPicPr>
          <p:cNvPr id="3" name="Picture 2" descr="image.png"/>
          <p:cNvPicPr>
            <a:picLocks noChangeAspect="1"/>
          </p:cNvPicPr>
          <p:nvPr/>
        </p:nvPicPr>
        <p:blipFill>
          <a:blip r:embed="rId2"/>
          <a:stretch>
            <a:fillRect/>
          </a:stretch>
        </p:blipFill>
        <p:spPr>
          <a:xfrm>
            <a:off x="2459812" y="539496"/>
            <a:ext cx="7272375" cy="5669280"/>
          </a:xfrm>
          <a:prstGeom prst="rect">
            <a:avLst/>
          </a:prstGeom>
        </p:spPr>
      </p:pic>
    </p:spTree>
  </p:cSld>
  <p:clrMapOvr>
    <a:masterClrMapping/>
  </p:clrMapOvr>
</p:sld>
</file>

<file path=ppt/slides/slide5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Content Placeholder 1"/>
          <p:cNvSpPr>
            <a:spLocks noGrp="1"/>
          </p:cNvSpPr>
          <p:nvPr>
            <p:ph idx="1"/>
          </p:nvPr>
        </p:nvSpPr>
        <p:spPr/>
        <p:txBody>
          <a:bodyPr wrap="square">
            <a:noAutofit/>
          </a:bodyPr>
          <a:lstStyle/>
          <a:p>
            <a:pPr>
              <a:lnSpc>
                <a:spcPts val="2400"/>
              </a:lnSpc>
              <a:defRPr>
                <a:solidFill>
                  <a:srgbClr val="FFFFFF"/>
                </a:solidFill>
              </a:defRPr>
            </a:pPr>
            <a:r>
              <a:rPr sz="2400" b="0" i="0">
                <a:latin typeface="Courier"/>
              </a:rPr>
              <a:t>* Spice file van een eenvoudige Klasse A versterker</a:t>
            </a:r>
            <a:endParaRPr sz="2400" b="0" i="0">
              <a:latin typeface="Courier"/>
            </a:endParaRPr>
          </a:p>
          <a:p>
            <a:pPr>
              <a:lnSpc>
                <a:spcPts val="2400"/>
              </a:lnSpc>
              <a:defRPr>
                <a:solidFill>
                  <a:srgbClr val="FFFFFF"/>
                </a:solidFill>
              </a:defRPr>
            </a:pPr>
            <a:r>
              <a:rPr sz="2400" b="0" i="0">
                <a:latin typeface="Courier"/>
              </a:rPr>
              <a:t>R_R6         0 1  8</a:t>
            </a:r>
            <a:endParaRPr sz="2400" b="0" i="0">
              <a:latin typeface="Courier"/>
            </a:endParaRPr>
          </a:p>
          <a:p>
            <a:pPr>
              <a:lnSpc>
                <a:spcPts val="2400"/>
              </a:lnSpc>
              <a:defRPr>
                <a:solidFill>
                  <a:srgbClr val="FFFFFF"/>
                </a:solidFill>
              </a:defRPr>
            </a:pPr>
            <a:r>
              <a:rPr sz="2400" b="0" i="0">
                <a:latin typeface="Courier"/>
              </a:rPr>
              <a:t>R_R7         3 2  1</a:t>
            </a:r>
            <a:endParaRPr sz="2400" b="0" i="0">
              <a:latin typeface="Courier"/>
            </a:endParaRPr>
          </a:p>
          <a:p>
            <a:pPr>
              <a:lnSpc>
                <a:spcPts val="2400"/>
              </a:lnSpc>
              <a:defRPr>
                <a:solidFill>
                  <a:srgbClr val="FFFFFF"/>
                </a:solidFill>
              </a:defRPr>
            </a:pPr>
            <a:r>
              <a:rPr sz="2400" b="0" i="0">
                <a:latin typeface="Courier"/>
              </a:rPr>
              <a:t>L1_TX1       3 4 25m</a:t>
            </a:r>
            <a:endParaRPr sz="2400" b="0" i="0">
              <a:latin typeface="Courier"/>
            </a:endParaRPr>
          </a:p>
          <a:p>
            <a:pPr>
              <a:lnSpc>
                <a:spcPts val="2400"/>
              </a:lnSpc>
              <a:defRPr>
                <a:solidFill>
                  <a:srgbClr val="FFFFFF"/>
                </a:solidFill>
              </a:defRPr>
            </a:pPr>
            <a:r>
              <a:rPr sz="2400" b="0" i="0">
                <a:latin typeface="Courier"/>
              </a:rPr>
              <a:t>L2_TX1       1 0 1m</a:t>
            </a:r>
            <a:endParaRPr sz="2400" b="0" i="0">
              <a:latin typeface="Courier"/>
            </a:endParaRPr>
          </a:p>
          <a:p>
            <a:pPr>
              <a:lnSpc>
                <a:spcPts val="2400"/>
              </a:lnSpc>
              <a:defRPr>
                <a:solidFill>
                  <a:srgbClr val="FFFFFF"/>
                </a:solidFill>
              </a:defRPr>
            </a:pPr>
            <a:r>
              <a:rPr sz="2400" b="0" i="0">
                <a:latin typeface="Courier"/>
              </a:rPr>
              <a:t>K_TX1        L1_TX1 L2_TX1 1.</a:t>
            </a:r>
            <a:endParaRPr sz="2400" b="0" i="0">
              <a:latin typeface="Courier"/>
            </a:endParaRPr>
          </a:p>
          <a:p>
            <a:pPr>
              <a:lnSpc>
                <a:spcPts val="2400"/>
              </a:lnSpc>
              <a:defRPr>
                <a:solidFill>
                  <a:srgbClr val="FFFFFF"/>
                </a:solidFill>
              </a:defRPr>
            </a:pPr>
            <a:r>
              <a:rPr sz="2400" b="0" i="0">
                <a:latin typeface="Courier"/>
              </a:rPr>
              <a:t>Q_Q5         4 5 0 Q2</a:t>
            </a:r>
            <a:endParaRPr sz="2400" b="0" i="0">
              <a:latin typeface="Courier"/>
            </a:endParaRPr>
          </a:p>
          <a:p>
            <a:pPr>
              <a:lnSpc>
                <a:spcPts val="2400"/>
              </a:lnSpc>
              <a:defRPr>
                <a:solidFill>
                  <a:srgbClr val="FFFFFF"/>
                </a:solidFill>
              </a:defRPr>
            </a:pPr>
            <a:r>
              <a:rPr sz="2400" b="0" i="0">
                <a:latin typeface="Courier"/>
              </a:rPr>
              <a:t>I_I4         0 5  SIN(17m 15m 100k) DC=17m</a:t>
            </a:r>
            <a:endParaRPr sz="2400" b="0" i="0">
              <a:latin typeface="Courier"/>
            </a:endParaRPr>
          </a:p>
          <a:p>
            <a:pPr>
              <a:lnSpc>
                <a:spcPts val="2400"/>
              </a:lnSpc>
              <a:defRPr>
                <a:solidFill>
                  <a:srgbClr val="FFFFFF"/>
                </a:solidFill>
              </a:defRPr>
            </a:pPr>
            <a:r>
              <a:rPr sz="2400" b="0" i="0">
                <a:latin typeface="Courier"/>
              </a:rPr>
              <a:t>V_VDD        2 0 66V</a:t>
            </a:r>
            <a:endParaRPr sz="2400" b="0" i="0">
              <a:latin typeface="Courier"/>
            </a:endParaRPr>
          </a:p>
          <a:p>
            <a:pPr>
              <a:lnSpc>
                <a:spcPts val="2400"/>
              </a:lnSpc>
              <a:defRPr>
                <a:solidFill>
                  <a:srgbClr val="FFFFFF"/>
                </a:solidFill>
              </a:defRPr>
            </a:pPr>
            <a:endParaRPr sz="2400" b="0" i="0">
              <a:latin typeface="Courier"/>
            </a:endParaRPr>
          </a:p>
          <a:p>
            <a:pPr>
              <a:lnSpc>
                <a:spcPts val="2400"/>
              </a:lnSpc>
              <a:defRPr>
                <a:solidFill>
                  <a:srgbClr val="FFFFFF"/>
                </a:solidFill>
              </a:defRPr>
            </a:pPr>
            <a:r>
              <a:rPr sz="2400" b="0" i="0">
                <a:latin typeface="Courier"/>
              </a:rPr>
              <a:t>.model Q2  NPN(Is=14.34p BF=20 )</a:t>
            </a:r>
            <a:endParaRPr sz="2400" b="0" i="0">
              <a:latin typeface="Courier"/>
            </a:endParaRPr>
          </a:p>
        </p:txBody>
      </p:sp>
      <p:sp>
        <p:nvSpPr>
          <p:cNvPr id="3" name="Title 2"/>
          <p:cNvSpPr>
            <a:spLocks noGrp="1"/>
          </p:cNvSpPr>
          <p:nvPr>
            <p:ph type="title"/>
          </p:nvPr>
        </p:nvSpPr>
        <p:spPr/>
        <p:txBody>
          <a:bodyPr wrap="square">
            <a:noAutofit/>
          </a:bodyPr>
          <a:lstStyle/>
          <a:p>
            <a:r>
              <a:rPr sz="3200" b="1" i="0">
                <a:latin typeface="Arial"/>
              </a:rPr>
              <a:t>spice code 100 kHz aansturing</a:t>
            </a:r>
            <a:endParaRPr sz="3200" b="1" i="0">
              <a:latin typeface="Arial"/>
            </a:endParaRPr>
          </a:p>
        </p:txBody>
      </p:sp>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Gevolgen rendement</a:t>
            </a:r>
            <a:endParaRPr sz="3200" b="1" i="0">
              <a:latin typeface="Arial"/>
            </a:endParaRPr>
          </a:p>
        </p:txBody>
      </p:sp>
      <p:pic>
        <p:nvPicPr>
          <p:cNvPr id="3" name="Picture 2" descr="image.png"/>
          <p:cNvPicPr>
            <a:picLocks noChangeAspect="1"/>
          </p:cNvPicPr>
          <p:nvPr/>
        </p:nvPicPr>
        <p:blipFill>
          <a:blip r:embed="rId2"/>
          <a:stretch>
            <a:fillRect/>
          </a:stretch>
        </p:blipFill>
        <p:spPr>
          <a:xfrm>
            <a:off x="1174678" y="539496"/>
            <a:ext cx="9842644" cy="5669280"/>
          </a:xfrm>
          <a:prstGeom prst="rect">
            <a:avLst/>
          </a:prstGeom>
        </p:spPr>
      </p:pic>
    </p:spTree>
  </p:cSld>
  <p:clrMapOvr>
    <a:masterClrMapping/>
  </p:clrMapOvr>
</p:sld>
</file>

<file path=ppt/slides/slide6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100 kHz aansturing</a:t>
            </a:r>
            <a:endParaRPr sz="3200" b="1" i="0">
              <a:latin typeface="Arial"/>
            </a:endParaRPr>
          </a:p>
        </p:txBody>
      </p:sp>
      <p:pic>
        <p:nvPicPr>
          <p:cNvPr id="3" name="Picture 2" descr="image.png"/>
          <p:cNvPicPr>
            <a:picLocks noChangeAspect="1"/>
          </p:cNvPicPr>
          <p:nvPr/>
        </p:nvPicPr>
        <p:blipFill>
          <a:blip r:embed="rId2"/>
          <a:stretch>
            <a:fillRect/>
          </a:stretch>
        </p:blipFill>
        <p:spPr>
          <a:xfrm>
            <a:off x="2547481" y="539496"/>
            <a:ext cx="7097037" cy="5669280"/>
          </a:xfrm>
          <a:prstGeom prst="rect">
            <a:avLst/>
          </a:prstGeom>
        </p:spPr>
      </p:pic>
    </p:spTree>
  </p:cSld>
  <p:clrMapOvr>
    <a:masterClrMapping/>
  </p:clrMapOvr>
</p:sld>
</file>

<file path=ppt/slides/slide6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Ogenblikkelijk vermogen</a:t>
            </a:r>
            <a:endParaRPr sz="3200" b="1" i="0">
              <a:latin typeface="Arial"/>
            </a:endParaRPr>
          </a:p>
        </p:txBody>
      </p:sp>
      <p:pic>
        <p:nvPicPr>
          <p:cNvPr id="3" name="Picture 2" descr="image.png"/>
          <p:cNvPicPr>
            <a:picLocks noChangeAspect="1"/>
          </p:cNvPicPr>
          <p:nvPr/>
        </p:nvPicPr>
        <p:blipFill>
          <a:blip r:embed="rId2"/>
          <a:stretch>
            <a:fillRect/>
          </a:stretch>
        </p:blipFill>
        <p:spPr>
          <a:xfrm>
            <a:off x="2526608" y="539496"/>
            <a:ext cx="7138784" cy="5669280"/>
          </a:xfrm>
          <a:prstGeom prst="rect">
            <a:avLst/>
          </a:prstGeom>
        </p:spPr>
      </p:pic>
    </p:spTree>
  </p:cSld>
  <p:clrMapOvr>
    <a:masterClrMapping/>
  </p:clrMapOvr>
</p:sld>
</file>

<file path=ppt/slides/slide6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Tree>
  </p:cSld>
  <p:clrMapOvr>
    <a:masterClrMapping/>
  </p:clrMapOvr>
</p:sld>
</file>

<file path=ppt/slides/slide6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Meerdere trappen</a:t>
            </a:r>
            <a:endParaRPr sz="3200" b="1" i="0">
              <a:latin typeface="Arial"/>
            </a:endParaRPr>
          </a:p>
        </p:txBody>
      </p:sp>
      <p:pic>
        <p:nvPicPr>
          <p:cNvPr id="3" name="Picture 2" descr="image.png"/>
          <p:cNvPicPr>
            <a:picLocks noChangeAspect="1"/>
          </p:cNvPicPr>
          <p:nvPr/>
        </p:nvPicPr>
        <p:blipFill>
          <a:blip r:embed="rId2"/>
          <a:stretch>
            <a:fillRect/>
          </a:stretch>
        </p:blipFill>
        <p:spPr>
          <a:xfrm>
            <a:off x="1556826" y="539496"/>
            <a:ext cx="9078348" cy="5669280"/>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In- en uitgangen</a:t>
            </a:r>
            <a:endParaRPr sz="3200" b="1" i="0">
              <a:latin typeface="Arial"/>
            </a:endParaRPr>
          </a:p>
        </p:txBody>
      </p:sp>
      <p:pic>
        <p:nvPicPr>
          <p:cNvPr id="3" name="Picture 2" descr="image.png"/>
          <p:cNvPicPr>
            <a:picLocks noChangeAspect="1"/>
          </p:cNvPicPr>
          <p:nvPr/>
        </p:nvPicPr>
        <p:blipFill>
          <a:blip r:embed="rId2"/>
          <a:stretch>
            <a:fillRect/>
          </a:stretch>
        </p:blipFill>
        <p:spPr>
          <a:xfrm>
            <a:off x="1546066" y="539496"/>
            <a:ext cx="9099868" cy="5669280"/>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Content Placeholder 1"/>
          <p:cNvSpPr>
            <a:spLocks noGrp="1"/>
          </p:cNvSpPr>
          <p:nvPr>
            <p:ph idx="1"/>
          </p:nvPr>
        </p:nvSpPr>
        <p:spPr/>
        <p:txBody>
          <a:bodyPr>
            <a:spAutoFit/>
          </a:bodyPr>
          <a:lstStyle/>
          <a:p>
            <a:pPr lvl="1"/>
            <a:r>
              <a:t>Belastingen die vermogen vragen hebben een belangrijke resistieve component.</a:t>
            </a:r>
          </a:p>
          <a:p>
            <a:pPr lvl="1"/>
            <a:r>
              <a:t>Belastingen die niet zuiver resistief zijn, kunnen in principe door een passend filter resistief gemaakt worden.</a:t>
            </a:r>
          </a:p>
          <a:p>
            <a:pPr lvl="1"/>
            <a:r>
              <a:t>In wat verder volgt, beschouwen we de versterker met een resistieve belasting.</a:t>
            </a:r>
          </a:p>
        </p:txBody>
      </p:sp>
      <p:sp>
        <p:nvSpPr>
          <p:cNvPr id="3" name="Title 2"/>
          <p:cNvSpPr>
            <a:spLocks noGrp="1"/>
          </p:cNvSpPr>
          <p:nvPr>
            <p:ph type="title"/>
          </p:nvPr>
        </p:nvSpPr>
        <p:spPr/>
        <p:txBody>
          <a:bodyPr wrap="square">
            <a:noAutofit/>
          </a:bodyPr>
          <a:lstStyle/>
          <a:p>
            <a:r>
              <a:rPr sz="3200" b="1" i="0">
                <a:latin typeface="Arial"/>
              </a:rPr>
              <a:t>Belasting</a:t>
            </a:r>
            <a:endParaRPr sz="3200" b="1" i="0">
              <a:latin typeface="Arial"/>
            </a:endParaRPr>
          </a:p>
        </p:txBody>
      </p:sp>
    </p:spTree>
  </p:cSld>
  <p:clrMapOvr>
    <a:masterClrMapping/>
  </p:clrMapOvr>
</p:sld>
</file>

<file path=ppt/theme/theme1.xml><?xml version="1.0" encoding="utf-8"?>
<a:theme xmlns:a="http://schemas.openxmlformats.org/drawingml/2006/main" name="KULeuvenThema600jaar">
  <a:themeElements>
    <a:clrScheme name="KU Leuven 600-jaar">
      <a:dk1>
        <a:srgbClr val="001D41"/>
      </a:dk1>
      <a:lt1>
        <a:sysClr val="window" lastClr="FFFFFF"/>
      </a:lt1>
      <a:dk2>
        <a:srgbClr val="2F4D5D"/>
      </a:dk2>
      <a:lt2>
        <a:srgbClr val="CCD9E5"/>
      </a:lt2>
      <a:accent1>
        <a:srgbClr val="2F4D5D"/>
      </a:accent1>
      <a:accent2>
        <a:srgbClr val="1D8DB0"/>
      </a:accent2>
      <a:accent3>
        <a:srgbClr val="52BDEC"/>
      </a:accent3>
      <a:accent4>
        <a:srgbClr val="87C0BD"/>
      </a:accent4>
      <a:accent5>
        <a:srgbClr val="D4776E"/>
      </a:accent5>
      <a:accent6>
        <a:srgbClr val="E4DA3E"/>
      </a:accent6>
      <a:hlink>
        <a:srgbClr val="001D41"/>
      </a:hlink>
      <a:folHlink>
        <a:srgbClr val="52BD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1d41a3b-f33d-4db6-b532-757106a7a2ae">
      <Terms xmlns="http://schemas.microsoft.com/office/infopath/2007/PartnerControls"/>
    </lcf76f155ced4ddcb4097134ff3c332f>
    <TaxCatchAll xmlns="bf25a9bf-a811-4965-9d0a-b88059080fe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C495A181F81B4C9DE5AD85CD0F70D4" ma:contentTypeVersion="18" ma:contentTypeDescription="Een nieuw document maken." ma:contentTypeScope="" ma:versionID="6ba28a59cba4a02a693681f32745d77b">
  <xsd:schema xmlns:xsd="http://www.w3.org/2001/XMLSchema" xmlns:xs="http://www.w3.org/2001/XMLSchema" xmlns:p="http://schemas.microsoft.com/office/2006/metadata/properties" xmlns:ns2="81d41a3b-f33d-4db6-b532-757106a7a2ae" xmlns:ns3="bf25a9bf-a811-4965-9d0a-b88059080fed" targetNamespace="http://schemas.microsoft.com/office/2006/metadata/properties" ma:root="true" ma:fieldsID="b996b4a4c0d83f5cfec71b22aba921d2" ns2:_="" ns3:_="">
    <xsd:import namespace="81d41a3b-f33d-4db6-b532-757106a7a2ae"/>
    <xsd:import namespace="bf25a9bf-a811-4965-9d0a-b88059080fe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d41a3b-f33d-4db6-b532-757106a7a2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8b6fc0cd-01fe-45a4-a6f7-42bcc5426b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25a9bf-a811-4965-9d0a-b88059080fed"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055f8838-efd9-4f0c-8182-7a796d537cb6}" ma:internalName="TaxCatchAll" ma:showField="CatchAllData" ma:web="bf25a9bf-a811-4965-9d0a-b88059080f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E9034D-0B43-4AB0-9535-9A62DB37A999}">
  <ds:schemaRefs>
    <ds:schemaRef ds:uri="http://www.w3.org/XML/1998/namespace"/>
    <ds:schemaRef ds:uri="81d41a3b-f33d-4db6-b532-757106a7a2ae"/>
    <ds:schemaRef ds:uri="http://purl.org/dc/dcmitype/"/>
    <ds:schemaRef ds:uri="http://purl.org/dc/elements/1.1/"/>
    <ds:schemaRef ds:uri="http://schemas.microsoft.com/office/2006/documentManagement/types"/>
    <ds:schemaRef ds:uri="bf25a9bf-a811-4965-9d0a-b88059080fed"/>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263A7949-1B93-457F-8888-53CC8A016F77}">
  <ds:schemaRefs>
    <ds:schemaRef ds:uri="http://schemas.microsoft.com/sharepoint/v3/contenttype/forms"/>
  </ds:schemaRefs>
</ds:datastoreItem>
</file>

<file path=customXml/itemProps3.xml><?xml version="1.0" encoding="utf-8"?>
<ds:datastoreItem xmlns:ds="http://schemas.openxmlformats.org/officeDocument/2006/customXml" ds:itemID="{2A270F01-48F1-4A41-8E26-ACAC668969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d41a3b-f33d-4db6-b532-757106a7a2ae"/>
    <ds:schemaRef ds:uri="bf25a9bf-a811-4965-9d0a-b88059080f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261</TotalTime>
  <Words>0</Words>
  <Application>Microsoft Macintosh PowerPoint</Application>
  <PresentationFormat>Widescreen</PresentationFormat>
  <Paragraphs>0</Paragraphs>
  <Slides>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0</vt:i4>
      </vt:variant>
    </vt:vector>
  </HeadingPairs>
  <TitlesOfParts>
    <vt:vector size="3" baseType="lpstr">
      <vt:lpstr>Arial</vt:lpstr>
      <vt:lpstr>Calibri</vt:lpstr>
      <vt:lpstr>KULeuvenThema600jaar</vt:lpstr>
    </vt:vector>
  </TitlesOfParts>
  <Manager/>
  <Company>KULeuven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jan.genoe@kuleuven.be</dc:creator>
  <cp:keywords/>
  <dc:description/>
  <cp:lastModifiedBy>Jan Genoe</cp:lastModifiedBy>
  <cp:revision>17</cp:revision>
  <dcterms:created xsi:type="dcterms:W3CDTF">2017-06-28T07:18:12Z</dcterms:created>
  <dcterms:modified xsi:type="dcterms:W3CDTF">2025-10-11T17:51:24Z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0x010100B8C495A181F81B4C9DE5AD85CD0F70D4</vt:lpwstr>
  </property>
  <property fmtid="{D5CDD505-2E9C-101B-9397-08002B2CF9AE}" pid="3" name="MediaServiceImageTags">
    <vt:lpwstr/>
  </property>
  <property fmtid="{D5CDD505-2E9C-101B-9397-08002B2CF9AE}" pid="4" name="MSIP_Label_f0eba32c-0974-4663-a3a1-3cd8c30938e9_Enabled">
    <vt:lpwstr>true</vt:lpwstr>
  </property>
  <property fmtid="{D5CDD505-2E9C-101B-9397-08002B2CF9AE}" pid="5" name="MSIP_Label_f0eba32c-0974-4663-a3a1-3cd8c30938e9_SetDate">
    <vt:lpwstr>2025-09-20T11:19:19Z</vt:lpwstr>
  </property>
  <property fmtid="{D5CDD505-2E9C-101B-9397-08002B2CF9AE}" pid="6" name="MSIP_Label_f0eba32c-0974-4663-a3a1-3cd8c30938e9_Method">
    <vt:lpwstr>Privileged</vt:lpwstr>
  </property>
  <property fmtid="{D5CDD505-2E9C-101B-9397-08002B2CF9AE}" pid="7" name="MSIP_Label_f0eba32c-0974-4663-a3a1-3cd8c30938e9_Name">
    <vt:lpwstr>Public - General - Unmarked</vt:lpwstr>
  </property>
  <property fmtid="{D5CDD505-2E9C-101B-9397-08002B2CF9AE}" pid="8" name="MSIP_Label_f0eba32c-0974-4663-a3a1-3cd8c30938e9_SiteId">
    <vt:lpwstr>a72d5a72-25ee-40f0-9bd1-067cb5b770d4</vt:lpwstr>
  </property>
  <property fmtid="{D5CDD505-2E9C-101B-9397-08002B2CF9AE}" pid="9" name="MSIP_Label_f0eba32c-0974-4663-a3a1-3cd8c30938e9_ActionId">
    <vt:lpwstr>9a0ea56e-4970-4b94-8005-5d7be7d11852</vt:lpwstr>
  </property>
  <property fmtid="{D5CDD505-2E9C-101B-9397-08002B2CF9AE}" pid="10" name="MSIP_Label_f0eba32c-0974-4663-a3a1-3cd8c30938e9_ContentBits">
    <vt:lpwstr>0</vt:lpwstr>
  </property>
  <property fmtid="{D5CDD505-2E9C-101B-9397-08002B2CF9AE}" pid="11" name="MSIP_Label_f0eba32c-0974-4663-a3a1-3cd8c30938e9_Tag">
    <vt:lpwstr>10, 0, 1, 1</vt:lpwstr>
  </property>
</Properties>
</file>