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"/>
  </p:notesMasterIdLst>
  <p:handoutMasterIdLst>
    <p:handoutMasterId r:id="rId6"/>
  </p:handoutMasterIdLst>
  <p:sldIdLst>
    <p:sldId id="256" r:id="rId13"/>
    <p:sldId id="257" r:id="rId14"/>
    <p:sldId id="258" r:id="rId15"/>
    <p:sldId id="259" r:id="rId16"/>
    <p:sldId id="260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41"/>
    <a:srgbClr val="00407A"/>
    <a:srgbClr val="00417E"/>
    <a:srgbClr val="CCD9E5"/>
    <a:srgbClr val="1D8DB0"/>
    <a:srgbClr val="2F4D5D"/>
    <a:srgbClr val="DCE7F0"/>
    <a:srgbClr val="005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45133F-5F20-694B-80A0-FFA82CA13C3D}" v="6" dt="2025-01-15T14:53:06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6" autoAdjust="0"/>
    <p:restoredTop sz="94635"/>
  </p:normalViewPr>
  <p:slideViewPr>
    <p:cSldViewPr snapToGrid="0">
      <p:cViewPr>
        <p:scale>
          <a:sx n="100" d="100"/>
          <a:sy n="100" d="100"/>
        </p:scale>
        <p:origin x="200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1" Type="http://schemas.microsoft.com/office/2016/11/relationships/changesInfo" Target="changesInfos/changesInfo1.xml"/><Relationship Id="rId12" Type="http://schemas.microsoft.com/office/2015/10/relationships/revisionInfo" Target="revisionInfo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l Titeca" userId="e309ecbf-1eb1-4781-a08b-88c329732184" providerId="ADAL" clId="{E21B21D8-D0A4-3F40-8E97-8C10D55D8AD9}"/>
    <pc:docChg chg="undo custSel addSld delSld modSld modMainMaster">
      <pc:chgData name="Karel Titeca" userId="e309ecbf-1eb1-4781-a08b-88c329732184" providerId="ADAL" clId="{E21B21D8-D0A4-3F40-8E97-8C10D55D8AD9}" dt="2025-01-10T09:12:25.370" v="82" actId="2696"/>
      <pc:docMkLst>
        <pc:docMk/>
      </pc:docMkLst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271260813" sldId="267"/>
        </pc:sldMkLst>
      </pc:sldChg>
      <pc:sldChg chg="del setBg">
        <pc:chgData name="Karel Titeca" userId="e309ecbf-1eb1-4781-a08b-88c329732184" providerId="ADAL" clId="{E21B21D8-D0A4-3F40-8E97-8C10D55D8AD9}" dt="2025-01-09T13:35:50.278" v="48" actId="2696"/>
        <pc:sldMkLst>
          <pc:docMk/>
          <pc:sldMk cId="508426678" sldId="271"/>
        </pc:sldMkLst>
      </pc:sldChg>
      <pc:sldChg chg="addSp delSp modSp mod chgLayout">
        <pc:chgData name="Karel Titeca" userId="e309ecbf-1eb1-4781-a08b-88c329732184" providerId="ADAL" clId="{E21B21D8-D0A4-3F40-8E97-8C10D55D8AD9}" dt="2025-01-10T09:08:36.639" v="78" actId="931"/>
        <pc:sldMkLst>
          <pc:docMk/>
          <pc:sldMk cId="1969548842" sldId="272"/>
        </pc:sldMkLst>
        <pc:spChg chg="add mod ord">
          <ac:chgData name="Karel Titeca" userId="e309ecbf-1eb1-4781-a08b-88c329732184" providerId="ADAL" clId="{E21B21D8-D0A4-3F40-8E97-8C10D55D8AD9}" dt="2025-01-09T13:41:41.789" v="74" actId="700"/>
          <ac:spMkLst>
            <pc:docMk/>
            <pc:sldMk cId="1969548842" sldId="272"/>
            <ac:spMk id="21" creationId="{DF82E9FA-B200-B169-064F-EF43B636FD1A}"/>
          </ac:spMkLst>
        </pc:spChg>
        <pc:picChg chg="add mod">
          <ac:chgData name="Karel Titeca" userId="e309ecbf-1eb1-4781-a08b-88c329732184" providerId="ADAL" clId="{E21B21D8-D0A4-3F40-8E97-8C10D55D8AD9}" dt="2025-01-10T09:08:36.639" v="78" actId="931"/>
          <ac:picMkLst>
            <pc:docMk/>
            <pc:sldMk cId="1969548842" sldId="272"/>
            <ac:picMk id="5" creationId="{8A6B8130-7EF4-8DFD-935B-5EAA169EE541}"/>
          </ac:picMkLst>
        </pc:picChg>
      </pc:sldChg>
      <pc:sldChg chg="del setBg">
        <pc:chgData name="Karel Titeca" userId="e309ecbf-1eb1-4781-a08b-88c329732184" providerId="ADAL" clId="{E21B21D8-D0A4-3F40-8E97-8C10D55D8AD9}" dt="2025-01-09T13:35:50.278" v="48" actId="2696"/>
        <pc:sldMkLst>
          <pc:docMk/>
          <pc:sldMk cId="615588416" sldId="273"/>
        </pc:sldMkLst>
      </pc:sldChg>
      <pc:sldChg chg="new del">
        <pc:chgData name="Karel Titeca" userId="e309ecbf-1eb1-4781-a08b-88c329732184" providerId="ADAL" clId="{E21B21D8-D0A4-3F40-8E97-8C10D55D8AD9}" dt="2025-01-10T09:12:25.370" v="82" actId="2696"/>
        <pc:sldMkLst>
          <pc:docMk/>
          <pc:sldMk cId="3841677715" sldId="273"/>
        </pc:sldMkLst>
      </pc:sldChg>
      <pc:sldChg chg="new del">
        <pc:chgData name="Karel Titeca" userId="e309ecbf-1eb1-4781-a08b-88c329732184" providerId="ADAL" clId="{E21B21D8-D0A4-3F40-8E97-8C10D55D8AD9}" dt="2025-01-10T09:12:22.787" v="81" actId="2696"/>
        <pc:sldMkLst>
          <pc:docMk/>
          <pc:sldMk cId="682381677" sldId="274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4262873472" sldId="274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688863856" sldId="275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642340622" sldId="276"/>
        </pc:sldMkLst>
      </pc:sldChg>
      <pc:sldMasterChg chg="modSldLayout">
        <pc:chgData name="Karel Titeca" userId="e309ecbf-1eb1-4781-a08b-88c329732184" providerId="ADAL" clId="{E21B21D8-D0A4-3F40-8E97-8C10D55D8AD9}" dt="2025-01-09T13:36:45.927" v="56"/>
        <pc:sldMasterMkLst>
          <pc:docMk/>
          <pc:sldMasterMk cId="463755981" sldId="2147483648"/>
        </pc:sldMasterMkLst>
        <pc:sldLayoutChg chg="addSp delSp modSp mod setBg">
          <pc:chgData name="Karel Titeca" userId="e309ecbf-1eb1-4781-a08b-88c329732184" providerId="ADAL" clId="{E21B21D8-D0A4-3F40-8E97-8C10D55D8AD9}" dt="2025-01-09T13:36:45.927" v="56"/>
          <pc:sldLayoutMkLst>
            <pc:docMk/>
            <pc:sldMasterMk cId="463755981" sldId="2147483648"/>
            <pc:sldLayoutMk cId="2102180824" sldId="2147483650"/>
          </pc:sldLayoutMkLst>
        </pc:sldLayoutChg>
        <pc:sldLayoutChg chg="addSp delSp modSp mod setBg">
          <pc:chgData name="Karel Titeca" userId="e309ecbf-1eb1-4781-a08b-88c329732184" providerId="ADAL" clId="{E21B21D8-D0A4-3F40-8E97-8C10D55D8AD9}" dt="2025-01-09T13:36:39.816" v="53"/>
          <pc:sldLayoutMkLst>
            <pc:docMk/>
            <pc:sldMasterMk cId="463755981" sldId="2147483648"/>
            <pc:sldLayoutMk cId="955606081" sldId="2147483666"/>
          </pc:sldLayoutMkLst>
        </pc:sldLayoutChg>
      </pc:sldMasterChg>
    </pc:docChg>
  </pc:docChgLst>
  <pc:docChgLst>
    <pc:chgData name="Machteld Van den Neste" userId="8615916f-9347-4b42-93ba-e5bd1dd13089" providerId="ADAL" clId="{61B0EDAE-C254-4FB6-99BB-9B6D44090C99}"/>
    <pc:docChg chg="undo custSel addSld delSld modSld modMainMaster">
      <pc:chgData name="Machteld Van den Neste" userId="8615916f-9347-4b42-93ba-e5bd1dd13089" providerId="ADAL" clId="{61B0EDAE-C254-4FB6-99BB-9B6D44090C99}" dt="2025-01-02T09:47:30.990" v="249" actId="478"/>
      <pc:docMkLst>
        <pc:docMk/>
      </pc:docMkLst>
      <pc:sldChg chg="modSp del">
        <pc:chgData name="Machteld Van den Neste" userId="8615916f-9347-4b42-93ba-e5bd1dd13089" providerId="ADAL" clId="{61B0EDAE-C254-4FB6-99BB-9B6D44090C99}" dt="2025-01-02T08:50:25.549" v="47" actId="47"/>
        <pc:sldMkLst>
          <pc:docMk/>
          <pc:sldMk cId="377603362" sldId="256"/>
        </pc:sldMkLst>
      </pc:sldChg>
      <pc:sldChg chg="del">
        <pc:chgData name="Machteld Van den Neste" userId="8615916f-9347-4b42-93ba-e5bd1dd13089" providerId="ADAL" clId="{61B0EDAE-C254-4FB6-99BB-9B6D44090C99}" dt="2025-01-02T08:57:21.143" v="72" actId="47"/>
        <pc:sldMkLst>
          <pc:docMk/>
          <pc:sldMk cId="375218072" sldId="258"/>
        </pc:sldMkLst>
      </pc:sldChg>
      <pc:sldChg chg="del">
        <pc:chgData name="Machteld Van den Neste" userId="8615916f-9347-4b42-93ba-e5bd1dd13089" providerId="ADAL" clId="{61B0EDAE-C254-4FB6-99BB-9B6D44090C99}" dt="2025-01-02T09:06:42.738" v="121" actId="47"/>
        <pc:sldMkLst>
          <pc:docMk/>
          <pc:sldMk cId="532101724" sldId="268"/>
        </pc:sldMkLst>
      </pc:sldChg>
      <pc:sldChg chg="del">
        <pc:chgData name="Machteld Van den Neste" userId="8615916f-9347-4b42-93ba-e5bd1dd13089" providerId="ADAL" clId="{61B0EDAE-C254-4FB6-99BB-9B6D44090C99}" dt="2025-01-02T09:04:56.634" v="115" actId="47"/>
        <pc:sldMkLst>
          <pc:docMk/>
          <pc:sldMk cId="2409383368" sldId="269"/>
        </pc:sldMkLst>
      </pc:sldChg>
      <pc:sldChg chg="delSp modSp del mod">
        <pc:chgData name="Machteld Van den Neste" userId="8615916f-9347-4b42-93ba-e5bd1dd13089" providerId="ADAL" clId="{61B0EDAE-C254-4FB6-99BB-9B6D44090C99}" dt="2025-01-02T09:11:32.260" v="143" actId="47"/>
        <pc:sldMkLst>
          <pc:docMk/>
          <pc:sldMk cId="1603027037" sldId="270"/>
        </pc:sldMkLst>
      </pc:sldChg>
      <pc:sldChg chg="addSp delSp modSp new del mod">
        <pc:chgData name="Machteld Van den Neste" userId="8615916f-9347-4b42-93ba-e5bd1dd13089" providerId="ADAL" clId="{61B0EDAE-C254-4FB6-99BB-9B6D44090C99}" dt="2025-01-02T08:57:19.268" v="71" actId="47"/>
        <pc:sldMkLst>
          <pc:docMk/>
          <pc:sldMk cId="1107228455" sldId="272"/>
        </pc:sldMkLst>
      </pc:sldChg>
      <pc:sldChg chg="addSp delSp modSp new del mod setBg">
        <pc:chgData name="Machteld Van den Neste" userId="8615916f-9347-4b42-93ba-e5bd1dd13089" providerId="ADAL" clId="{61B0EDAE-C254-4FB6-99BB-9B6D44090C99}" dt="2025-01-02T08:48:49.262" v="39" actId="47"/>
        <pc:sldMkLst>
          <pc:docMk/>
          <pc:sldMk cId="1433282686" sldId="272"/>
        </pc:sldMkLst>
      </pc:sldChg>
      <pc:sldChg chg="addSp delSp modSp new mod">
        <pc:chgData name="Machteld Van den Neste" userId="8615916f-9347-4b42-93ba-e5bd1dd13089" providerId="ADAL" clId="{61B0EDAE-C254-4FB6-99BB-9B6D44090C99}" dt="2025-01-02T09:47:27.477" v="248" actId="478"/>
        <pc:sldMkLst>
          <pc:docMk/>
          <pc:sldMk cId="1969548842" sldId="272"/>
        </pc:sldMkLst>
      </pc:sldChg>
      <pc:sldChg chg="new">
        <pc:chgData name="Machteld Van den Neste" userId="8615916f-9347-4b42-93ba-e5bd1dd13089" providerId="ADAL" clId="{61B0EDAE-C254-4FB6-99BB-9B6D44090C99}" dt="2025-01-02T08:57:34.417" v="74" actId="680"/>
        <pc:sldMkLst>
          <pc:docMk/>
          <pc:sldMk cId="615588416" sldId="273"/>
        </pc:sldMkLst>
      </pc:sldChg>
      <pc:sldChg chg="new">
        <pc:chgData name="Machteld Van den Neste" userId="8615916f-9347-4b42-93ba-e5bd1dd13089" providerId="ADAL" clId="{61B0EDAE-C254-4FB6-99BB-9B6D44090C99}" dt="2025-01-02T09:05:02.753" v="116" actId="680"/>
        <pc:sldMkLst>
          <pc:docMk/>
          <pc:sldMk cId="4262873472" sldId="274"/>
        </pc:sldMkLst>
      </pc:sldChg>
      <pc:sldChg chg="new">
        <pc:chgData name="Machteld Van den Neste" userId="8615916f-9347-4b42-93ba-e5bd1dd13089" providerId="ADAL" clId="{61B0EDAE-C254-4FB6-99BB-9B6D44090C99}" dt="2025-01-02T09:06:48.676" v="122" actId="680"/>
        <pc:sldMkLst>
          <pc:docMk/>
          <pc:sldMk cId="1688863856" sldId="275"/>
        </pc:sldMkLst>
      </pc:sldChg>
      <pc:sldChg chg="addSp delSp modSp new del mod setBg">
        <pc:chgData name="Machteld Van den Neste" userId="8615916f-9347-4b42-93ba-e5bd1dd13089" providerId="ADAL" clId="{61B0EDAE-C254-4FB6-99BB-9B6D44090C99}" dt="2025-01-02T09:36:18.497" v="222" actId="47"/>
        <pc:sldMkLst>
          <pc:docMk/>
          <pc:sldMk cId="284695013" sldId="276"/>
        </pc:sldMkLst>
      </pc:sldChg>
      <pc:sldChg chg="addSp delSp modSp new mod">
        <pc:chgData name="Machteld Van den Neste" userId="8615916f-9347-4b42-93ba-e5bd1dd13089" providerId="ADAL" clId="{61B0EDAE-C254-4FB6-99BB-9B6D44090C99}" dt="2025-01-02T09:47:30.990" v="249" actId="478"/>
        <pc:sldMkLst>
          <pc:docMk/>
          <pc:sldMk cId="1642340622" sldId="276"/>
        </pc:sldMkLst>
      </pc:sldChg>
      <pc:sldChg chg="new del">
        <pc:chgData name="Machteld Van den Neste" userId="8615916f-9347-4b42-93ba-e5bd1dd13089" providerId="ADAL" clId="{61B0EDAE-C254-4FB6-99BB-9B6D44090C99}" dt="2025-01-02T09:43:12.032" v="240" actId="47"/>
        <pc:sldMkLst>
          <pc:docMk/>
          <pc:sldMk cId="3324634744" sldId="276"/>
        </pc:sldMkLst>
      </pc:sldChg>
      <pc:sldMasterChg chg="mod addSldLayout modSldLayout">
        <pc:chgData name="Machteld Van den Neste" userId="8615916f-9347-4b42-93ba-e5bd1dd13089" providerId="ADAL" clId="{61B0EDAE-C254-4FB6-99BB-9B6D44090C99}" dt="2025-01-02T09:41:54.269" v="239" actId="14100"/>
        <pc:sldMasterMkLst>
          <pc:docMk/>
          <pc:sldMasterMk cId="463755981" sldId="2147483648"/>
        </pc:sldMasterMkLst>
        <pc:sldLayoutChg chg="addSp delSp modSp mod setBg">
          <pc:chgData name="Machteld Van den Neste" userId="8615916f-9347-4b42-93ba-e5bd1dd13089" providerId="ADAL" clId="{61B0EDAE-C254-4FB6-99BB-9B6D44090C99}" dt="2025-01-02T08:55:35.661" v="55" actId="478"/>
          <pc:sldLayoutMkLst>
            <pc:docMk/>
            <pc:sldMasterMk cId="463755981" sldId="2147483648"/>
            <pc:sldLayoutMk cId="1128617704" sldId="2147483649"/>
          </pc:sldLayoutMkLst>
          <pc:spChg chg="mod">
            <ac:chgData name="Machteld Van den Neste" userId="8615916f-9347-4b42-93ba-e5bd1dd13089" providerId="ADAL" clId="{61B0EDAE-C254-4FB6-99BB-9B6D44090C99}" dt="2025-01-02T08:48:08.631" v="32" actId="1076"/>
            <ac:spMkLst>
              <pc:docMk/>
              <pc:sldMasterMk cId="463755981" sldId="2147483648"/>
              <pc:sldLayoutMk cId="1128617704" sldId="2147483649"/>
              <ac:spMk id="6" creationId="{F0056D20-55F3-317C-6661-10BE3B5BC581}"/>
            </ac:spMkLst>
          </pc:spChg>
        </pc:sldLayoutChg>
        <pc:sldLayoutChg chg="addSp delSp modSp mod setBg">
          <pc:chgData name="Machteld Van den Neste" userId="8615916f-9347-4b42-93ba-e5bd1dd13089" providerId="ADAL" clId="{61B0EDAE-C254-4FB6-99BB-9B6D44090C99}" dt="2025-01-02T08:56:33.236" v="70"/>
          <pc:sldLayoutMkLst>
            <pc:docMk/>
            <pc:sldMasterMk cId="463755981" sldId="2147483648"/>
            <pc:sldLayoutMk cId="2102180824" sldId="2147483650"/>
          </pc:sldLayoutMkLst>
        </pc:sldLayoutChg>
        <pc:sldLayoutChg chg="addSp delSp modSp mod">
          <pc:chgData name="Machteld Van den Neste" userId="8615916f-9347-4b42-93ba-e5bd1dd13089" providerId="ADAL" clId="{61B0EDAE-C254-4FB6-99BB-9B6D44090C99}" dt="2025-01-02T09:41:54.269" v="239" actId="14100"/>
          <pc:sldLayoutMkLst>
            <pc:docMk/>
            <pc:sldMasterMk cId="463755981" sldId="2147483648"/>
            <pc:sldLayoutMk cId="0" sldId="2147483661"/>
          </pc:sldLayoutMkLst>
          <pc:spChg chg="add mod ord">
            <ac:chgData name="Machteld Van den Neste" userId="8615916f-9347-4b42-93ba-e5bd1dd13089" providerId="ADAL" clId="{61B0EDAE-C254-4FB6-99BB-9B6D44090C99}" dt="2025-01-02T09:41:54.269" v="239" actId="14100"/>
            <ac:spMkLst>
              <pc:docMk/>
              <pc:sldMasterMk cId="463755981" sldId="2147483648"/>
              <pc:sldLayoutMk cId="0" sldId="2147483661"/>
              <ac:spMk id="3" creationId="{13391891-52D5-B43E-96A4-81AFBB31486B}"/>
            </ac:spMkLst>
          </pc:spChg>
          <pc:spChg chg="add mod">
            <ac:chgData name="Machteld Van den Neste" userId="8615916f-9347-4b42-93ba-e5bd1dd13089" providerId="ADAL" clId="{61B0EDAE-C254-4FB6-99BB-9B6D44090C99}" dt="2025-01-02T09:41:47.227" v="238" actId="3064"/>
            <ac:spMkLst>
              <pc:docMk/>
              <pc:sldMasterMk cId="463755981" sldId="2147483648"/>
              <pc:sldLayoutMk cId="0" sldId="2147483661"/>
              <ac:spMk id="4" creationId="{2E78632D-E6A2-312C-C612-BDDFA57CA267}"/>
            </ac:spMkLst>
          </pc:spChg>
        </pc:sldLayoutChg>
        <pc:sldLayoutChg chg="addSp delSp modSp mod">
          <pc:chgData name="Machteld Van den Neste" userId="8615916f-9347-4b42-93ba-e5bd1dd13089" providerId="ADAL" clId="{61B0EDAE-C254-4FB6-99BB-9B6D44090C99}" dt="2025-01-02T09:05:51.617" v="120"/>
          <pc:sldLayoutMkLst>
            <pc:docMk/>
            <pc:sldMasterMk cId="463755981" sldId="2147483648"/>
            <pc:sldLayoutMk cId="2729922542" sldId="2147483664"/>
          </pc:sldLayoutMkLst>
          <pc:spChg chg="add mod">
            <ac:chgData name="Machteld Van den Neste" userId="8615916f-9347-4b42-93ba-e5bd1dd13089" providerId="ADAL" clId="{61B0EDAE-C254-4FB6-99BB-9B6D44090C99}" dt="2025-01-02T09:05:51.617" v="120"/>
            <ac:spMkLst>
              <pc:docMk/>
              <pc:sldMasterMk cId="463755981" sldId="2147483648"/>
              <pc:sldLayoutMk cId="2729922542" sldId="2147483664"/>
              <ac:spMk id="2" creationId="{B8E699FC-673C-4C85-B4D7-5D55E303F407}"/>
            </ac:spMkLst>
          </pc:spChg>
        </pc:sldLayoutChg>
        <pc:sldLayoutChg chg="addSp delSp modSp mod">
          <pc:chgData name="Machteld Van den Neste" userId="8615916f-9347-4b42-93ba-e5bd1dd13089" providerId="ADAL" clId="{61B0EDAE-C254-4FB6-99BB-9B6D44090C99}" dt="2025-01-02T09:03:37.801" v="114" actId="113"/>
          <pc:sldLayoutMkLst>
            <pc:docMk/>
            <pc:sldMasterMk cId="463755981" sldId="2147483648"/>
            <pc:sldLayoutMk cId="961122991" sldId="2147483665"/>
          </pc:sldLayoutMkLst>
          <pc:spChg chg="add mod">
            <ac:chgData name="Machteld Van den Neste" userId="8615916f-9347-4b42-93ba-e5bd1dd13089" providerId="ADAL" clId="{61B0EDAE-C254-4FB6-99BB-9B6D44090C99}" dt="2025-01-02T09:03:37.801" v="114" actId="113"/>
            <ac:spMkLst>
              <pc:docMk/>
              <pc:sldMasterMk cId="463755981" sldId="2147483648"/>
              <pc:sldLayoutMk cId="961122991" sldId="2147483665"/>
              <ac:spMk id="7" creationId="{3BE6B130-1D11-E9C7-FB3D-DE28358B931F}"/>
            </ac:spMkLst>
          </pc:spChg>
        </pc:sldLayoutChg>
        <pc:sldLayoutChg chg="delSp modSp mod setBg">
          <pc:chgData name="Machteld Van den Neste" userId="8615916f-9347-4b42-93ba-e5bd1dd13089" providerId="ADAL" clId="{61B0EDAE-C254-4FB6-99BB-9B6D44090C99}" dt="2025-01-02T09:26:15.945" v="150"/>
          <pc:sldLayoutMkLst>
            <pc:docMk/>
            <pc:sldMasterMk cId="463755981" sldId="2147483648"/>
            <pc:sldLayoutMk cId="955606081" sldId="2147483666"/>
          </pc:sldLayoutMkLst>
        </pc:sldLayoutChg>
        <pc:sldLayoutChg chg="addSp delSp modSp mod">
          <pc:chgData name="Machteld Van den Neste" userId="8615916f-9347-4b42-93ba-e5bd1dd13089" providerId="ADAL" clId="{61B0EDAE-C254-4FB6-99BB-9B6D44090C99}" dt="2025-01-02T09:05:46.697" v="118"/>
          <pc:sldLayoutMkLst>
            <pc:docMk/>
            <pc:sldMasterMk cId="463755981" sldId="2147483648"/>
            <pc:sldLayoutMk cId="4239957473" sldId="2147483667"/>
          </pc:sldLayoutMkLst>
          <pc:spChg chg="add mod">
            <ac:chgData name="Machteld Van den Neste" userId="8615916f-9347-4b42-93ba-e5bd1dd13089" providerId="ADAL" clId="{61B0EDAE-C254-4FB6-99BB-9B6D44090C99}" dt="2025-01-02T09:05:46.697" v="118"/>
            <ac:spMkLst>
              <pc:docMk/>
              <pc:sldMasterMk cId="463755981" sldId="2147483648"/>
              <pc:sldLayoutMk cId="4239957473" sldId="2147483667"/>
              <ac:spMk id="3" creationId="{E9A25335-0D2B-ED58-6AAF-0CA4D0AF90E5}"/>
            </ac:spMkLst>
          </pc:spChg>
        </pc:sldLayoutChg>
        <pc:sldLayoutChg chg="delSp add mod modTransition">
          <pc:chgData name="Machteld Van den Neste" userId="8615916f-9347-4b42-93ba-e5bd1dd13089" providerId="ADAL" clId="{61B0EDAE-C254-4FB6-99BB-9B6D44090C99}" dt="2025-01-02T09:20:57.480" v="145" actId="478"/>
          <pc:sldLayoutMkLst>
            <pc:docMk/>
            <pc:sldMasterMk cId="463755981" sldId="2147483648"/>
            <pc:sldLayoutMk cId="2998040396" sldId="2147483668"/>
          </pc:sldLayoutMkLst>
        </pc:sldLayoutChg>
      </pc:sldMasterChg>
    </pc:docChg>
  </pc:docChgLst>
  <pc:docChgLst>
    <pc:chgData name="Karel Titeca" userId="e309ecbf-1eb1-4781-a08b-88c329732184" providerId="ADAL" clId="{2545133F-5F20-694B-80A0-FFA82CA13C3D}"/>
    <pc:docChg chg="custSel addSld delSld modSld modMainMaster">
      <pc:chgData name="Karel Titeca" userId="e309ecbf-1eb1-4781-a08b-88c329732184" providerId="ADAL" clId="{2545133F-5F20-694B-80A0-FFA82CA13C3D}" dt="2025-01-15T15:53:09.649" v="231" actId="680"/>
      <pc:docMkLst>
        <pc:docMk/>
      </pc:docMkLst>
      <pc:sldChg chg="addSp delSp modSp new del mod">
        <pc:chgData name="Karel Titeca" userId="e309ecbf-1eb1-4781-a08b-88c329732184" providerId="ADAL" clId="{2545133F-5F20-694B-80A0-FFA82CA13C3D}" dt="2025-01-10T09:58:15.698" v="143" actId="2696"/>
        <pc:sldMkLst>
          <pc:docMk/>
          <pc:sldMk cId="576512829" sldId="273"/>
        </pc:sldMkLst>
      </pc:sldChg>
      <pc:sldChg chg="modSp new del mod">
        <pc:chgData name="Karel Titeca" userId="e309ecbf-1eb1-4781-a08b-88c329732184" providerId="ADAL" clId="{2545133F-5F20-694B-80A0-FFA82CA13C3D}" dt="2025-01-15T14:55:01.571" v="230" actId="2696"/>
        <pc:sldMkLst>
          <pc:docMk/>
          <pc:sldMk cId="715517778" sldId="273"/>
        </pc:sldMkLst>
        <pc:spChg chg="mod">
          <ac:chgData name="Karel Titeca" userId="e309ecbf-1eb1-4781-a08b-88c329732184" providerId="ADAL" clId="{2545133F-5F20-694B-80A0-FFA82CA13C3D}" dt="2025-01-15T14:54:56.289" v="229" actId="20577"/>
          <ac:spMkLst>
            <pc:docMk/>
            <pc:sldMk cId="715517778" sldId="273"/>
            <ac:spMk id="2" creationId="{0818634F-AACF-670E-FF81-581FA6B45895}"/>
          </ac:spMkLst>
        </pc:spChg>
      </pc:sldChg>
      <pc:sldChg chg="modSp new del mod">
        <pc:chgData name="Karel Titeca" userId="e309ecbf-1eb1-4781-a08b-88c329732184" providerId="ADAL" clId="{2545133F-5F20-694B-80A0-FFA82CA13C3D}" dt="2025-01-15T14:53:36.299" v="187" actId="2696"/>
        <pc:sldMkLst>
          <pc:docMk/>
          <pc:sldMk cId="1871108053" sldId="273"/>
        </pc:sldMkLst>
        <pc:spChg chg="mod">
          <ac:chgData name="Karel Titeca" userId="e309ecbf-1eb1-4781-a08b-88c329732184" providerId="ADAL" clId="{2545133F-5F20-694B-80A0-FFA82CA13C3D}" dt="2025-01-15T14:53:32.653" v="186" actId="20577"/>
          <ac:spMkLst>
            <pc:docMk/>
            <pc:sldMk cId="1871108053" sldId="273"/>
            <ac:spMk id="2" creationId="{15AF4A44-095D-FD92-DC81-15796461E1B6}"/>
          </ac:spMkLst>
        </pc:spChg>
      </pc:sldChg>
      <pc:sldChg chg="new">
        <pc:chgData name="Karel Titeca" userId="e309ecbf-1eb1-4781-a08b-88c329732184" providerId="ADAL" clId="{2545133F-5F20-694B-80A0-FFA82CA13C3D}" dt="2025-01-15T15:53:09.649" v="231" actId="680"/>
        <pc:sldMkLst>
          <pc:docMk/>
          <pc:sldMk cId="2042924251" sldId="273"/>
        </pc:sldMkLst>
      </pc:sldChg>
      <pc:sldChg chg="new del">
        <pc:chgData name="Karel Titeca" userId="e309ecbf-1eb1-4781-a08b-88c329732184" providerId="ADAL" clId="{2545133F-5F20-694B-80A0-FFA82CA13C3D}" dt="2025-01-10T09:56:07.129" v="3" actId="2696"/>
        <pc:sldMkLst>
          <pc:docMk/>
          <pc:sldMk cId="2449635822" sldId="273"/>
        </pc:sldMkLst>
      </pc:sldChg>
      <pc:sldChg chg="addSp delSp modSp new del">
        <pc:chgData name="Karel Titeca" userId="e309ecbf-1eb1-4781-a08b-88c329732184" providerId="ADAL" clId="{2545133F-5F20-694B-80A0-FFA82CA13C3D}" dt="2025-01-10T09:57:22.619" v="138" actId="2696"/>
        <pc:sldMkLst>
          <pc:docMk/>
          <pc:sldMk cId="2997442449" sldId="273"/>
        </pc:sldMkLst>
      </pc:sldChg>
      <pc:sldChg chg="new del">
        <pc:chgData name="Karel Titeca" userId="e309ecbf-1eb1-4781-a08b-88c329732184" providerId="ADAL" clId="{2545133F-5F20-694B-80A0-FFA82CA13C3D}" dt="2025-01-10T09:56:23.802" v="12" actId="2696"/>
        <pc:sldMkLst>
          <pc:docMk/>
          <pc:sldMk cId="3858289603" sldId="273"/>
        </pc:sldMkLst>
      </pc:sldChg>
      <pc:sldMasterChg chg="addSldLayout modSldLayout">
        <pc:chgData name="Karel Titeca" userId="e309ecbf-1eb1-4781-a08b-88c329732184" providerId="ADAL" clId="{2545133F-5F20-694B-80A0-FFA82CA13C3D}" dt="2025-01-15T14:53:06.620" v="145" actId="12"/>
        <pc:sldMasterMkLst>
          <pc:docMk/>
          <pc:sldMasterMk cId="463755981" sldId="2147483648"/>
        </pc:sldMasterMkLst>
        <pc:sldLayoutChg chg="modSp mod">
          <pc:chgData name="Karel Titeca" userId="e309ecbf-1eb1-4781-a08b-88c329732184" providerId="ADAL" clId="{2545133F-5F20-694B-80A0-FFA82CA13C3D}" dt="2025-01-10T09:57:37.239" v="139" actId="207"/>
          <pc:sldLayoutMkLst>
            <pc:docMk/>
            <pc:sldMasterMk cId="463755981" sldId="2147483648"/>
            <pc:sldLayoutMk cId="1128617704" sldId="2147483649"/>
          </pc:sldLayoutMkLst>
          <pc:spChg chg="mod">
            <ac:chgData name="Karel Titeca" userId="e309ecbf-1eb1-4781-a08b-88c329732184" providerId="ADAL" clId="{2545133F-5F20-694B-80A0-FFA82CA13C3D}" dt="2025-01-10T09:57:37.239" v="139" actId="207"/>
            <ac:spMkLst>
              <pc:docMk/>
              <pc:sldMasterMk cId="463755981" sldId="2147483648"/>
              <pc:sldLayoutMk cId="1128617704" sldId="2147483649"/>
              <ac:spMk id="6" creationId="{F0056D20-55F3-317C-6661-10BE3B5BC581}"/>
            </ac:spMkLst>
          </pc:spChg>
        </pc:sldLayoutChg>
        <pc:sldLayoutChg chg="modSp add mod modTransition">
          <pc:chgData name="Karel Titeca" userId="e309ecbf-1eb1-4781-a08b-88c329732184" providerId="ADAL" clId="{2545133F-5F20-694B-80A0-FFA82CA13C3D}" dt="2025-01-15T14:53:06.620" v="145" actId="12"/>
          <pc:sldLayoutMkLst>
            <pc:docMk/>
            <pc:sldMasterMk cId="463755981" sldId="2147483648"/>
            <pc:sldLayoutMk cId="2045038603" sldId="2147483669"/>
          </pc:sldLayoutMkLst>
          <pc:spChg chg="mod">
            <ac:chgData name="Karel Titeca" userId="e309ecbf-1eb1-4781-a08b-88c329732184" providerId="ADAL" clId="{2545133F-5F20-694B-80A0-FFA82CA13C3D}" dt="2025-01-15T14:53:06.620" v="145" actId="12"/>
            <ac:spMkLst>
              <pc:docMk/>
              <pc:sldMasterMk cId="463755981" sldId="2147483648"/>
              <pc:sldLayoutMk cId="2045038603" sldId="2147483669"/>
              <ac:spMk id="8" creationId="{C01A8B63-1F44-5094-9E16-440828CEB08D}"/>
            </ac:spMkLst>
          </pc:spChg>
        </pc:sldLayoutChg>
      </pc:sldMasterChg>
    </pc:docChg>
  </pc:docChgLst>
</pc:chgInfo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E0211-8DE3-C64F-AAE3-CB72D7CBE226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9F3D4-1EB7-C24E-988E-C5578F74A120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rgbClr val="001D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BDB9EC-0874-2647-AB98-1103A741C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3667" y="1730828"/>
            <a:ext cx="5283534" cy="3396343"/>
          </a:xfrm>
        </p:spPr>
        <p:txBody>
          <a:bodyPr anchor="ctr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dirty="0"/>
              <a:t>Klikken om </a:t>
            </a:r>
            <a:br>
              <a:rPr lang="nl-NL" dirty="0"/>
            </a:br>
            <a:r>
              <a:rPr lang="nl-NL" dirty="0"/>
              <a:t>een titel toe </a:t>
            </a:r>
            <a:br>
              <a:rPr lang="nl-NL" dirty="0"/>
            </a:br>
            <a:r>
              <a:rPr lang="nl-NL" dirty="0"/>
              <a:t>te voegen</a:t>
            </a:r>
            <a:endParaRPr lang="nl-BE" dirty="0"/>
          </a:p>
        </p:txBody>
      </p:sp>
      <p:pic>
        <p:nvPicPr>
          <p:cNvPr id="8" name="Afbeelding 7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5D495572-740C-622D-A0A0-55B335E879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9045" y="5969498"/>
            <a:ext cx="2520000" cy="495158"/>
          </a:xfrm>
          <a:prstGeom prst="rect">
            <a:avLst/>
          </a:prstGeom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3DAE7C1F-2FF5-D159-64D6-93BFDEDD4C19}"/>
              </a:ext>
            </a:extLst>
          </p:cNvPr>
          <p:cNvSpPr txBox="1">
            <a:spLocks/>
          </p:cNvSpPr>
          <p:nvPr userDrawn="1"/>
        </p:nvSpPr>
        <p:spPr>
          <a:xfrm>
            <a:off x="6333667" y="4484914"/>
            <a:ext cx="5283534" cy="64225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nl-BE" sz="2000" b="0" i="0" baseline="0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7155FCE1-AFE6-6C0C-8806-031D125F90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-763200" y="-3"/>
            <a:ext cx="6858000" cy="6858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28617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solidFill>
          <a:srgbClr val="CC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3391891-52D5-B43E-96A4-81AFBB3148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24726" y="583200"/>
            <a:ext cx="6496074" cy="3531638"/>
          </a:xfrm>
        </p:spPr>
        <p:txBody>
          <a:bodyPr/>
          <a:lstStyle/>
          <a:p>
            <a:endParaRPr lang="nl-BE"/>
          </a:p>
        </p:txBody>
      </p:sp>
      <p:pic>
        <p:nvPicPr>
          <p:cNvPr id="10" name="Afbeelding 9" descr="Afbeelding met Graphics, typografie, ontwerp&#10;&#10;Automatisch gegenereerde beschrijving">
            <a:extLst>
              <a:ext uri="{FF2B5EF4-FFF2-40B4-BE49-F238E27FC236}">
                <a16:creationId xmlns:a16="http://schemas.microsoft.com/office/drawing/2014/main" id="{989F9A73-96CE-FEED-DC36-96369D24E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1124086" y="1600200"/>
            <a:ext cx="5014876" cy="2239200"/>
          </a:xfrm>
          <a:prstGeom prst="rect">
            <a:avLst/>
          </a:prstGeom>
        </p:spPr>
      </p:pic>
      <p:sp>
        <p:nvSpPr>
          <p:cNvPr id="17" name="Tijdelijke aanduiding voor datum 3">
            <a:extLst>
              <a:ext uri="{FF2B5EF4-FFF2-40B4-BE49-F238E27FC236}">
                <a16:creationId xmlns:a16="http://schemas.microsoft.com/office/drawing/2014/main" id="{98E7770F-9DD8-88A0-F8BC-6063FE0C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F36083C4-0128-1848-9178-37CE772A2A92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8" name="Tijdelijke aanduiding voor voettekst 4">
            <a:extLst>
              <a:ext uri="{FF2B5EF4-FFF2-40B4-BE49-F238E27FC236}">
                <a16:creationId xmlns:a16="http://schemas.microsoft.com/office/drawing/2014/main" id="{CB32BB89-83FA-D527-382C-95DAFF65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07D528CB-9038-C329-9851-EDF0F253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2E78632D-E6A2-312C-C612-BDDFA57CA2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931" y="4606219"/>
            <a:ext cx="11006137" cy="1112400"/>
          </a:xfrm>
        </p:spPr>
        <p:txBody>
          <a:bodyPr anchor="b" anchorCtr="0">
            <a:normAutofit/>
          </a:bodyPr>
          <a:lstStyle>
            <a:lvl1pPr>
              <a:defRPr sz="4500" b="1">
                <a:solidFill>
                  <a:srgbClr val="00407A"/>
                </a:solidFill>
              </a:defRPr>
            </a:lvl1pPr>
          </a:lstStyle>
          <a:p>
            <a:pPr lvl="0"/>
            <a:r>
              <a:rPr lang="nl-NL" dirty="0"/>
              <a:t>Klikken om een titel toe te voegen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Sl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606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ekop">
    <p:bg>
      <p:bgPr>
        <a:solidFill>
          <a:srgbClr val="CC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Graphics, typografie, ontwerp&#10;&#10;Automatisch gegenereerde beschrijving">
            <a:extLst>
              <a:ext uri="{FF2B5EF4-FFF2-40B4-BE49-F238E27FC236}">
                <a16:creationId xmlns:a16="http://schemas.microsoft.com/office/drawing/2014/main" id="{989F9A73-96CE-FEED-DC36-96369D24E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1124086" y="1600200"/>
            <a:ext cx="5014876" cy="2239200"/>
          </a:xfrm>
          <a:prstGeom prst="rect">
            <a:avLst/>
          </a:prstGeom>
        </p:spPr>
      </p:pic>
      <p:sp>
        <p:nvSpPr>
          <p:cNvPr id="17" name="Tijdelijke aanduiding voor datum 3">
            <a:extLst>
              <a:ext uri="{FF2B5EF4-FFF2-40B4-BE49-F238E27FC236}">
                <a16:creationId xmlns:a16="http://schemas.microsoft.com/office/drawing/2014/main" id="{98E7770F-9DD8-88A0-F8BC-6063FE0C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63B68DE8-16AF-6C4B-B363-5E49424B6285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8" name="Tijdelijke aanduiding voor voettekst 4">
            <a:extLst>
              <a:ext uri="{FF2B5EF4-FFF2-40B4-BE49-F238E27FC236}">
                <a16:creationId xmlns:a16="http://schemas.microsoft.com/office/drawing/2014/main" id="{CB32BB89-83FA-D527-382C-95DAFF65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07D528CB-9038-C329-9851-EDF0F253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7DC55D-D1B1-1B37-0FA6-BC0A9F8D3D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8730" y="212361"/>
            <a:ext cx="1995256" cy="29928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EA3E9C-F85F-E456-8F44-A07EFD93DE10}"/>
              </a:ext>
            </a:extLst>
          </p:cNvPr>
          <p:cNvSpPr txBox="1"/>
          <p:nvPr userDrawn="1"/>
        </p:nvSpPr>
        <p:spPr>
          <a:xfrm>
            <a:off x="2816439" y="2591527"/>
            <a:ext cx="96300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would rather have</a:t>
            </a:r>
            <a:b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that can't be answered</a:t>
            </a:r>
            <a:b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answers that can't be questioned.</a:t>
            </a:r>
            <a:endParaRPr lang="en-GB" sz="4000" dirty="0">
              <a:solidFill>
                <a:srgbClr val="0041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A611E3-78CC-6708-4696-D4D6D3D41049}"/>
              </a:ext>
            </a:extLst>
          </p:cNvPr>
          <p:cNvSpPr txBox="1"/>
          <p:nvPr userDrawn="1"/>
        </p:nvSpPr>
        <p:spPr>
          <a:xfrm>
            <a:off x="9068623" y="4765573"/>
            <a:ext cx="2968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5E77"/>
                </a:solidFill>
              </a:rPr>
              <a:t>Richard P. Feynman</a:t>
            </a:r>
          </a:p>
        </p:txBody>
      </p:sp>
    </p:spTree>
    <p:extLst>
      <p:ext uri="{BB962C8B-B14F-4D97-AF65-F5344CB8AC3E}">
        <p14:creationId xmlns:p14="http://schemas.microsoft.com/office/powerpoint/2010/main" val="2627298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1">
            <a:extLst>
              <a:ext uri="{FF2B5EF4-FFF2-40B4-BE49-F238E27FC236}">
                <a16:creationId xmlns:a16="http://schemas.microsoft.com/office/drawing/2014/main" id="{6235C20E-3391-4145-4D84-53842E90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B93C70AB-10FC-774C-9E2D-C3FBC6B92CAF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2">
            <a:extLst>
              <a:ext uri="{FF2B5EF4-FFF2-40B4-BE49-F238E27FC236}">
                <a16:creationId xmlns:a16="http://schemas.microsoft.com/office/drawing/2014/main" id="{78D2F004-28B6-C370-D870-67D28C32D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3">
            <a:extLst>
              <a:ext uri="{FF2B5EF4-FFF2-40B4-BE49-F238E27FC236}">
                <a16:creationId xmlns:a16="http://schemas.microsoft.com/office/drawing/2014/main" id="{1AE2BA5A-EDBB-7957-59A2-5BB98B0C2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96485BC-8D44-B69E-01B8-A8905B4AA8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4266" y="898071"/>
            <a:ext cx="9931733" cy="3396343"/>
          </a:xfrm>
        </p:spPr>
        <p:txBody>
          <a:bodyPr anchor="ctr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dirty="0"/>
              <a:t>Klikken om </a:t>
            </a:r>
            <a:br>
              <a:rPr lang="nl-NL" dirty="0"/>
            </a:br>
            <a:r>
              <a:rPr lang="nl-NL" dirty="0"/>
              <a:t>een titel toe </a:t>
            </a:r>
            <a:br>
              <a:rPr lang="nl-NL" dirty="0"/>
            </a:br>
            <a:r>
              <a:rPr lang="nl-NL" dirty="0"/>
              <a:t>te voegen</a:t>
            </a:r>
            <a:endParaRPr lang="nl-BE" dirty="0"/>
          </a:p>
        </p:txBody>
      </p:sp>
      <p:pic>
        <p:nvPicPr>
          <p:cNvPr id="2" name="Afbeelding 1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5DDC59BD-319A-966E-C8B8-3E1004F142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49045" y="5969498"/>
            <a:ext cx="2520000" cy="49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800401"/>
            <a:ext cx="11006400" cy="5252245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5D14A70C-A52C-824A-B260-6BE6A5E343F5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D7FBB4-891B-45E4-181B-258A15FE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1"/>
            <a:ext cx="11041200" cy="64800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2992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lg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7578B9-CDA0-C1D1-C1D0-F7729ECC0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12894" y="-453065"/>
            <a:ext cx="17028993" cy="663766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5399" y="1280788"/>
            <a:ext cx="11605942" cy="470515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1"/>
              <a:t>Klik om de tekststijl van het model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3C16444D-5C15-F646-B1E6-793A79D1D158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9FFC2E19-DE2B-7111-CC63-9A847C39A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0"/>
            <a:ext cx="11041200" cy="5794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0692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F695FE45-7352-3C48-B42E-7EBF2B5C52E3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1FE2B30-5A69-75CF-7187-201E96BE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1"/>
            <a:ext cx="11041200" cy="64800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5115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1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0" y="811831"/>
            <a:ext cx="11006400" cy="5240815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D0C2AFFC-B915-5A49-88DD-95E4F5C3B4C4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2466D5-8DB6-11EB-91A8-C5A2326F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0"/>
            <a:ext cx="11041200" cy="648001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503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0" y="868680"/>
            <a:ext cx="11006400" cy="5183966"/>
          </a:xfrm>
        </p:spPr>
        <p:txBody>
          <a:bodyPr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44AA9AC6-E216-3B47-8184-7802A2BF140A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C13023F-87C5-4547-FEB6-4B0A34BF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1"/>
            <a:ext cx="11041200" cy="650366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9804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Graphics, cirkel, ontwerp&#10;&#10;Automatisch gegenereerde beschrijving">
            <a:extLst>
              <a:ext uri="{FF2B5EF4-FFF2-40B4-BE49-F238E27FC236}">
                <a16:creationId xmlns:a16="http://schemas.microsoft.com/office/drawing/2014/main" id="{1EC811A3-D471-16F1-F5F7-188800F32F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 rot="16200000">
            <a:off x="-1124411" y="1629838"/>
            <a:ext cx="5011676" cy="2237771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5A4A-45EF-044A-97ED-F5EE535170D0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BA570E8-5D95-B3F1-8C6F-957AE9CDC0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6000" y="708660"/>
            <a:ext cx="11006402" cy="5343986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EA65D-4427-8EF5-9C3E-965240308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1"/>
            <a:ext cx="11041200" cy="57843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95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EBD7-4509-1747-80A1-30E823EDAC2D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D9010BD-3FA3-6D64-D974-8B02411BFB2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6000" y="765810"/>
            <a:ext cx="11006402" cy="5286836"/>
          </a:xfrm>
        </p:spPr>
        <p:txBody>
          <a:bodyPr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A12AB-811C-F19D-0A73-86DCF776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0"/>
            <a:ext cx="11041200" cy="64701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611229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6BDB821E-3E44-1141-8C7B-FEB07B979251}"/>
              </a:ext>
            </a:extLst>
          </p:cNvPr>
          <p:cNvSpPr/>
          <p:nvPr userDrawn="1"/>
        </p:nvSpPr>
        <p:spPr>
          <a:xfrm>
            <a:off x="0" y="6210000"/>
            <a:ext cx="12193200" cy="648000"/>
          </a:xfrm>
          <a:prstGeom prst="rect">
            <a:avLst/>
          </a:prstGeom>
          <a:solidFill>
            <a:srgbClr val="00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576000"/>
            <a:ext cx="11041200" cy="11126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836000"/>
            <a:ext cx="11041200" cy="40469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7F6F9242-A3CF-2647-958A-D832101EE83D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052003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Afbeelding 6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15E13232-C638-6951-DDA6-89141A14C29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72" r:id="rId4"/>
    <p:sldLayoutId id="2147483671" r:id="rId5"/>
    <p:sldLayoutId id="2147483669" r:id="rId6"/>
    <p:sldLayoutId id="2147483668" r:id="rId7"/>
    <p:sldLayoutId id="2147483667" r:id="rId8"/>
    <p:sldLayoutId id="2147483665" r:id="rId9"/>
    <p:sldLayoutId id="2147483661" r:id="rId10"/>
    <p:sldLayoutId id="2147483666" r:id="rId11"/>
    <p:sldLayoutId id="2147483670" r:id="rId12"/>
    <p:sldLayoutId id="214748365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b="1" i="0" kern="1200" baseline="0">
          <a:solidFill>
            <a:srgbClr val="00407A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 baseline="0">
          <a:solidFill>
            <a:srgbClr val="00407A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rgbClr val="00407A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rgbClr val="00407A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07A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07A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Inverter of Buck-Boost Converter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0" y="4114800"/>
            <a:ext cx="45720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t>Schakelende voeding voor een omgekeerde spanning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5577840"/>
            <a:ext cx="1828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Jan Genoe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5760720"/>
            <a:ext cx="1828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Februari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/>
            <a:r>
              <a:t># Inverter of Buck-Boost Converter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Buck-Boost Converter schema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9496"/>
            <a:ext cx="12192000" cy="47643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KULeuvenThema600jaar">
  <a:themeElements>
    <a:clrScheme name="KU Leuven 600-jaar">
      <a:dk1>
        <a:srgbClr val="001D41"/>
      </a:dk1>
      <a:lt1>
        <a:sysClr val="window" lastClr="FFFFFF"/>
      </a:lt1>
      <a:dk2>
        <a:srgbClr val="2F4D5D"/>
      </a:dk2>
      <a:lt2>
        <a:srgbClr val="CCD9E5"/>
      </a:lt2>
      <a:accent1>
        <a:srgbClr val="2F4D5D"/>
      </a:accent1>
      <a:accent2>
        <a:srgbClr val="1D8DB0"/>
      </a:accent2>
      <a:accent3>
        <a:srgbClr val="52BDEC"/>
      </a:accent3>
      <a:accent4>
        <a:srgbClr val="87C0BD"/>
      </a:accent4>
      <a:accent5>
        <a:srgbClr val="D4776E"/>
      </a:accent5>
      <a:accent6>
        <a:srgbClr val="E4DA3E"/>
      </a:accent6>
      <a:hlink>
        <a:srgbClr val="001D41"/>
      </a:hlink>
      <a:folHlink>
        <a:srgbClr val="52BDE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d41a3b-f33d-4db6-b532-757106a7a2ae">
      <Terms xmlns="http://schemas.microsoft.com/office/infopath/2007/PartnerControls"/>
    </lcf76f155ced4ddcb4097134ff3c332f>
    <TaxCatchAll xmlns="bf25a9bf-a811-4965-9d0a-b88059080fe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495A181F81B4C9DE5AD85CD0F70D4" ma:contentTypeVersion="18" ma:contentTypeDescription="Een nieuw document maken." ma:contentTypeScope="" ma:versionID="6ba28a59cba4a02a693681f32745d77b">
  <xsd:schema xmlns:xsd="http://www.w3.org/2001/XMLSchema" xmlns:xs="http://www.w3.org/2001/XMLSchema" xmlns:p="http://schemas.microsoft.com/office/2006/metadata/properties" xmlns:ns2="81d41a3b-f33d-4db6-b532-757106a7a2ae" xmlns:ns3="bf25a9bf-a811-4965-9d0a-b88059080fed" targetNamespace="http://schemas.microsoft.com/office/2006/metadata/properties" ma:root="true" ma:fieldsID="b996b4a4c0d83f5cfec71b22aba921d2" ns2:_="" ns3:_="">
    <xsd:import namespace="81d41a3b-f33d-4db6-b532-757106a7a2ae"/>
    <xsd:import namespace="bf25a9bf-a811-4965-9d0a-b88059080f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41a3b-f33d-4db6-b532-757106a7a2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8b6fc0cd-01fe-45a4-a6f7-42bcc5426b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5a9bf-a811-4965-9d0a-b88059080fe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55f8838-efd9-4f0c-8182-7a796d537cb6}" ma:internalName="TaxCatchAll" ma:showField="CatchAllData" ma:web="bf25a9bf-a811-4965-9d0a-b88059080f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E9034D-0B43-4AB0-9535-9A62DB37A999}">
  <ds:schemaRefs>
    <ds:schemaRef ds:uri="http://www.w3.org/XML/1998/namespace"/>
    <ds:schemaRef ds:uri="81d41a3b-f33d-4db6-b532-757106a7a2ae"/>
    <ds:schemaRef ds:uri="http://purl.org/dc/dcmitype/"/>
    <ds:schemaRef ds:uri="http://purl.org/dc/elements/1.1/"/>
    <ds:schemaRef ds:uri="http://schemas.microsoft.com/office/2006/documentManagement/types"/>
    <ds:schemaRef ds:uri="bf25a9bf-a811-4965-9d0a-b88059080fed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63A7949-1B93-457F-8888-53CC8A016F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270F01-48F1-4A41-8E26-ACAC668969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d41a3b-f33d-4db6-b532-757106a7a2ae"/>
    <ds:schemaRef ds:uri="bf25a9bf-a811-4965-9d0a-b88059080f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3" baseType="lpstr">
      <vt:lpstr>Arial</vt:lpstr>
      <vt:lpstr>Calibri</vt:lpstr>
      <vt:lpstr>KULeuvenThema600jaar</vt:lpstr>
    </vt:vector>
  </TitlesOfParts>
  <Manager/>
  <Company>KULeuven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jan.genoe@kuleuven.be</dc:creator>
  <cp:keywords/>
  <dc:description/>
  <cp:lastModifiedBy>Jan Genoe</cp:lastModifiedBy>
  <cp:revision>17</cp:revision>
  <dcterms:created xsi:type="dcterms:W3CDTF">2017-06-28T07:18:12Z</dcterms:created>
  <dcterms:modified xsi:type="dcterms:W3CDTF">2025-10-11T17:51:24Z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0x010100B8C495A181F81B4C9DE5AD85CD0F70D4</vt:lpwstr>
  </property>
  <property fmtid="{D5CDD505-2E9C-101B-9397-08002B2CF9AE}" pid="3" name="MediaServiceImageTags">
    <vt:lpwstr/>
  </property>
  <property fmtid="{D5CDD505-2E9C-101B-9397-08002B2CF9AE}" pid="4" name="MSIP_Label_f0eba32c-0974-4663-a3a1-3cd8c30938e9_Enabled">
    <vt:lpwstr>true</vt:lpwstr>
  </property>
  <property fmtid="{D5CDD505-2E9C-101B-9397-08002B2CF9AE}" pid="5" name="MSIP_Label_f0eba32c-0974-4663-a3a1-3cd8c30938e9_SetDate">
    <vt:lpwstr>2025-09-20T11:19:19Z</vt:lpwstr>
  </property>
  <property fmtid="{D5CDD505-2E9C-101B-9397-08002B2CF9AE}" pid="6" name="MSIP_Label_f0eba32c-0974-4663-a3a1-3cd8c30938e9_Method">
    <vt:lpwstr>Privileged</vt:lpwstr>
  </property>
  <property fmtid="{D5CDD505-2E9C-101B-9397-08002B2CF9AE}" pid="7" name="MSIP_Label_f0eba32c-0974-4663-a3a1-3cd8c30938e9_Name">
    <vt:lpwstr>Public - General - Unmarked</vt:lpwstr>
  </property>
  <property fmtid="{D5CDD505-2E9C-101B-9397-08002B2CF9AE}" pid="8" name="MSIP_Label_f0eba32c-0974-4663-a3a1-3cd8c30938e9_SiteId">
    <vt:lpwstr>a72d5a72-25ee-40f0-9bd1-067cb5b770d4</vt:lpwstr>
  </property>
  <property fmtid="{D5CDD505-2E9C-101B-9397-08002B2CF9AE}" pid="9" name="MSIP_Label_f0eba32c-0974-4663-a3a1-3cd8c30938e9_ActionId">
    <vt:lpwstr>9a0ea56e-4970-4b94-8005-5d7be7d11852</vt:lpwstr>
  </property>
  <property fmtid="{D5CDD505-2E9C-101B-9397-08002B2CF9AE}" pid="10" name="MSIP_Label_f0eba32c-0974-4663-a3a1-3cd8c30938e9_ContentBits">
    <vt:lpwstr>0</vt:lpwstr>
  </property>
  <property fmtid="{D5CDD505-2E9C-101B-9397-08002B2CF9AE}" pid="11" name="MSIP_Label_f0eba32c-0974-4663-a3a1-3cd8c30938e9_Tag">
    <vt:lpwstr>10, 0, 1, 1</vt:lpwstr>
  </property>
</Properties>
</file>